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2" r:id="rId3"/>
    <p:sldId id="310" r:id="rId4"/>
    <p:sldId id="290" r:id="rId5"/>
    <p:sldId id="283" r:id="rId6"/>
    <p:sldId id="284" r:id="rId7"/>
    <p:sldId id="292" r:id="rId8"/>
    <p:sldId id="287" r:id="rId9"/>
    <p:sldId id="306" r:id="rId10"/>
    <p:sldId id="293" r:id="rId11"/>
    <p:sldId id="294" r:id="rId12"/>
    <p:sldId id="296" r:id="rId13"/>
    <p:sldId id="311" r:id="rId14"/>
    <p:sldId id="297" r:id="rId15"/>
    <p:sldId id="312" r:id="rId16"/>
    <p:sldId id="298" r:id="rId17"/>
    <p:sldId id="299" r:id="rId18"/>
    <p:sldId id="307" r:id="rId19"/>
    <p:sldId id="286" r:id="rId20"/>
    <p:sldId id="291" r:id="rId21"/>
    <p:sldId id="303" r:id="rId22"/>
    <p:sldId id="289" r:id="rId23"/>
    <p:sldId id="314" r:id="rId24"/>
    <p:sldId id="315" r:id="rId25"/>
    <p:sldId id="316" r:id="rId26"/>
    <p:sldId id="30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33"/>
    <a:srgbClr val="CCCC00"/>
    <a:srgbClr val="CC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4FA56-3C6F-4C05-8148-8C27FA53AF0D}" type="doc">
      <dgm:prSet loTypeId="urn:microsoft.com/office/officeart/2005/8/layout/chevron2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221906A-3F29-44B5-9933-EA85065E5D9C}">
      <dgm:prSet phldrT="[Текст]"/>
      <dgm:spPr/>
      <dgm:t>
        <a:bodyPr/>
        <a:lstStyle/>
        <a:p>
          <a:endParaRPr lang="ru-RU" dirty="0"/>
        </a:p>
      </dgm:t>
    </dgm:pt>
    <dgm:pt modelId="{2D70A071-E3C6-4461-9DE4-35AC28665319}" type="parTrans" cxnId="{DEA7B5CA-E864-47F0-9BA7-8FA8359A597E}">
      <dgm:prSet/>
      <dgm:spPr/>
      <dgm:t>
        <a:bodyPr/>
        <a:lstStyle/>
        <a:p>
          <a:endParaRPr lang="ru-RU"/>
        </a:p>
      </dgm:t>
    </dgm:pt>
    <dgm:pt modelId="{672752ED-4D6D-41C0-A24A-D4D19B73D995}" type="sibTrans" cxnId="{DEA7B5CA-E864-47F0-9BA7-8FA8359A597E}">
      <dgm:prSet/>
      <dgm:spPr/>
      <dgm:t>
        <a:bodyPr/>
        <a:lstStyle/>
        <a:p>
          <a:endParaRPr lang="ru-RU"/>
        </a:p>
      </dgm:t>
    </dgm:pt>
    <dgm:pt modelId="{1104CCD2-D187-4E4A-AC66-90165450075E}">
      <dgm:prSet phldrT="[Текст]" custT="1"/>
      <dgm:spPr/>
      <dgm:t>
        <a:bodyPr/>
        <a:lstStyle/>
        <a:p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Звернення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вчителя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емоційної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сфери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здобувача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2F8A551-E732-4AA9-BE5C-9AB18675330F}" type="parTrans" cxnId="{B929157F-B6C1-427F-95B4-A0CF3ADEA71E}">
      <dgm:prSet/>
      <dgm:spPr/>
      <dgm:t>
        <a:bodyPr/>
        <a:lstStyle/>
        <a:p>
          <a:endParaRPr lang="ru-RU"/>
        </a:p>
      </dgm:t>
    </dgm:pt>
    <dgm:pt modelId="{B1A3974A-A982-4A05-BB91-12815DD696B5}" type="sibTrans" cxnId="{B929157F-B6C1-427F-95B4-A0CF3ADEA71E}">
      <dgm:prSet/>
      <dgm:spPr/>
      <dgm:t>
        <a:bodyPr/>
        <a:lstStyle/>
        <a:p>
          <a:endParaRPr lang="ru-RU"/>
        </a:p>
      </dgm:t>
    </dgm:pt>
    <dgm:pt modelId="{64156A0B-A55F-4ED6-94CF-1BA92D21F460}">
      <dgm:prSet phldrT="[Текст]" custT="1"/>
      <dgm:spPr/>
      <dgm:t>
        <a:bodyPr/>
        <a:lstStyle/>
        <a:p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Покарання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принижує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вільну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людину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!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EF9EA28E-EFC0-42F7-A3EC-5617CE1D5E93}" type="parTrans" cxnId="{01A35B7C-6EEA-4DCA-841C-EED0BD84F7D2}">
      <dgm:prSet/>
      <dgm:spPr/>
      <dgm:t>
        <a:bodyPr/>
        <a:lstStyle/>
        <a:p>
          <a:endParaRPr lang="ru-RU"/>
        </a:p>
      </dgm:t>
    </dgm:pt>
    <dgm:pt modelId="{D5B2EBE7-CBB9-4C70-A969-F5CA4062243E}" type="sibTrans" cxnId="{01A35B7C-6EEA-4DCA-841C-EED0BD84F7D2}">
      <dgm:prSet/>
      <dgm:spPr/>
      <dgm:t>
        <a:bodyPr/>
        <a:lstStyle/>
        <a:p>
          <a:endParaRPr lang="ru-RU"/>
        </a:p>
      </dgm:t>
    </dgm:pt>
    <dgm:pt modelId="{7694B193-4715-40D2-BF82-474CC3693A29}">
      <dgm:prSet phldrT="[Текст]"/>
      <dgm:spPr/>
      <dgm:t>
        <a:bodyPr/>
        <a:lstStyle/>
        <a:p>
          <a:endParaRPr lang="ru-RU" dirty="0"/>
        </a:p>
      </dgm:t>
    </dgm:pt>
    <dgm:pt modelId="{5CD2D88E-D38B-4EA5-83E6-5572A766018C}" type="parTrans" cxnId="{2857EBCF-404C-487B-8E1C-6A91537F81D7}">
      <dgm:prSet/>
      <dgm:spPr/>
      <dgm:t>
        <a:bodyPr/>
        <a:lstStyle/>
        <a:p>
          <a:endParaRPr lang="ru-RU"/>
        </a:p>
      </dgm:t>
    </dgm:pt>
    <dgm:pt modelId="{0ED8C3B8-5367-4D89-A19C-4C9AB20A97D3}" type="sibTrans" cxnId="{2857EBCF-404C-487B-8E1C-6A91537F81D7}">
      <dgm:prSet/>
      <dgm:spPr/>
      <dgm:t>
        <a:bodyPr/>
        <a:lstStyle/>
        <a:p>
          <a:endParaRPr lang="ru-RU"/>
        </a:p>
      </dgm:t>
    </dgm:pt>
    <dgm:pt modelId="{3FA91022-0158-47AD-81A6-E8F5FA3DB792}">
      <dgm:prSet phldrT="[Текст]"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Нехай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суворість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вчителя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не буде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гнітючою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ласкавість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буде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розслаблива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!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EB95217-ACF3-4588-9B97-392DAE55AC5B}" type="parTrans" cxnId="{D4282BBA-C3E8-40AF-B1AD-DACE8AAB2958}">
      <dgm:prSet/>
      <dgm:spPr/>
      <dgm:t>
        <a:bodyPr/>
        <a:lstStyle/>
        <a:p>
          <a:endParaRPr lang="ru-RU"/>
        </a:p>
      </dgm:t>
    </dgm:pt>
    <dgm:pt modelId="{BFCD7D4C-D73A-418B-BFEB-721C1FB11887}" type="sibTrans" cxnId="{D4282BBA-C3E8-40AF-B1AD-DACE8AAB2958}">
      <dgm:prSet/>
      <dgm:spPr/>
      <dgm:t>
        <a:bodyPr/>
        <a:lstStyle/>
        <a:p>
          <a:endParaRPr lang="ru-RU"/>
        </a:p>
      </dgm:t>
    </dgm:pt>
    <dgm:pt modelId="{A44187DE-7DB4-41A3-BAB1-C151AF66AEA6}">
      <dgm:prSet phldrT="[Текст]" custT="1"/>
      <dgm:spPr/>
      <dgm:t>
        <a:bodyPr/>
        <a:lstStyle/>
        <a:p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Ні! роздратуванню вчителя!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AD21751-8552-432E-B083-42869ACF6F71}" type="parTrans" cxnId="{0AB1FD8B-1AA7-45DC-9348-C0683129FD4B}">
      <dgm:prSet/>
      <dgm:spPr/>
      <dgm:t>
        <a:bodyPr/>
        <a:lstStyle/>
        <a:p>
          <a:endParaRPr lang="ru-RU"/>
        </a:p>
      </dgm:t>
    </dgm:pt>
    <dgm:pt modelId="{94842CE9-512C-403B-822B-0A2AF8191F37}" type="sibTrans" cxnId="{0AB1FD8B-1AA7-45DC-9348-C0683129FD4B}">
      <dgm:prSet/>
      <dgm:spPr/>
      <dgm:t>
        <a:bodyPr/>
        <a:lstStyle/>
        <a:p>
          <a:endParaRPr lang="ru-RU"/>
        </a:p>
      </dgm:t>
    </dgm:pt>
    <dgm:pt modelId="{0506D77A-40EF-4C48-A55C-D1742CB8B43E}">
      <dgm:prSet phldrT="[Текст]"/>
      <dgm:spPr/>
      <dgm:t>
        <a:bodyPr/>
        <a:lstStyle/>
        <a:p>
          <a:endParaRPr lang="ru-RU" dirty="0"/>
        </a:p>
      </dgm:t>
    </dgm:pt>
    <dgm:pt modelId="{25DAD80C-8CD0-4AB2-9116-14A344B47C3F}" type="parTrans" cxnId="{1BD2E240-BE1D-46E4-86E6-8208AA0E5CCD}">
      <dgm:prSet/>
      <dgm:spPr/>
      <dgm:t>
        <a:bodyPr/>
        <a:lstStyle/>
        <a:p>
          <a:endParaRPr lang="ru-RU"/>
        </a:p>
      </dgm:t>
    </dgm:pt>
    <dgm:pt modelId="{C7F8D386-70CA-452E-9FDA-D70E5BFA83B2}" type="sibTrans" cxnId="{1BD2E240-BE1D-46E4-86E6-8208AA0E5CCD}">
      <dgm:prSet/>
      <dgm:spPr/>
      <dgm:t>
        <a:bodyPr/>
        <a:lstStyle/>
        <a:p>
          <a:endParaRPr lang="ru-RU"/>
        </a:p>
      </dgm:t>
    </dgm:pt>
    <dgm:pt modelId="{FB77C68E-1165-47AD-8A30-5F6D8286CB65}">
      <dgm:prSet phldrT="[Текст]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BED7FDD3-21E4-4A14-834D-9DCB470CA5E5}" type="parTrans" cxnId="{9A67598C-B4BD-4499-ADDE-DA1981340E9A}">
      <dgm:prSet/>
      <dgm:spPr/>
      <dgm:t>
        <a:bodyPr/>
        <a:lstStyle/>
        <a:p>
          <a:endParaRPr lang="ru-RU"/>
        </a:p>
      </dgm:t>
    </dgm:pt>
    <dgm:pt modelId="{EB57F183-C68C-44B7-AFB4-B86379989E2D}" type="sibTrans" cxnId="{9A67598C-B4BD-4499-ADDE-DA1981340E9A}">
      <dgm:prSet/>
      <dgm:spPr/>
      <dgm:t>
        <a:bodyPr/>
        <a:lstStyle/>
        <a:p>
          <a:endParaRPr lang="ru-RU"/>
        </a:p>
      </dgm:t>
    </dgm:pt>
    <dgm:pt modelId="{38F3AB54-E50F-4EB5-BC4B-28EF9E997C0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Нехай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вчитель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на похвалу не буде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надто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скупим, але й не буде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надто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щедрим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!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9D05CA03-B9E2-406C-823D-DD7A5DF43AE6}" type="parTrans" cxnId="{46A5CFA3-E8BB-4AF0-9F78-499252B2A041}">
      <dgm:prSet/>
      <dgm:spPr/>
      <dgm:t>
        <a:bodyPr/>
        <a:lstStyle/>
        <a:p>
          <a:endParaRPr lang="ru-RU"/>
        </a:p>
      </dgm:t>
    </dgm:pt>
    <dgm:pt modelId="{02923F91-813E-4DE7-81E0-C281A3B08DF7}" type="sibTrans" cxnId="{46A5CFA3-E8BB-4AF0-9F78-499252B2A041}">
      <dgm:prSet/>
      <dgm:spPr/>
      <dgm:t>
        <a:bodyPr/>
        <a:lstStyle/>
        <a:p>
          <a:endParaRPr lang="ru-RU"/>
        </a:p>
      </dgm:t>
    </dgm:pt>
    <dgm:pt modelId="{02B66ACA-9F9F-4BA3-A5B0-9E0CF301C32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Нехай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вчитель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буде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доступним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викладанні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терплячим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роботі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більш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старанним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ніж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вимогливим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!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82D595EE-874D-43B3-BDF8-AADA8634BD47}" type="parTrans" cxnId="{A846D6AB-A35C-4484-AAB7-D345FCE856BD}">
      <dgm:prSet/>
      <dgm:spPr/>
      <dgm:t>
        <a:bodyPr/>
        <a:lstStyle/>
        <a:p>
          <a:endParaRPr lang="ru-RU"/>
        </a:p>
      </dgm:t>
    </dgm:pt>
    <dgm:pt modelId="{CB2832FD-E3A8-49D0-8F1F-1869A6609316}" type="sibTrans" cxnId="{A846D6AB-A35C-4484-AAB7-D345FCE856BD}">
      <dgm:prSet/>
      <dgm:spPr/>
      <dgm:t>
        <a:bodyPr/>
        <a:lstStyle/>
        <a:p>
          <a:endParaRPr lang="ru-RU"/>
        </a:p>
      </dgm:t>
    </dgm:pt>
    <dgm:pt modelId="{C991D16A-2305-4CAC-8AA4-83B5AE94700C}" type="pres">
      <dgm:prSet presAssocID="{CF24FA56-3C6F-4C05-8148-8C27FA53AF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6C75DA-3880-412A-B3A1-714A785AFD9E}" type="pres">
      <dgm:prSet presAssocID="{A221906A-3F29-44B5-9933-EA85065E5D9C}" presName="composite" presStyleCnt="0"/>
      <dgm:spPr/>
    </dgm:pt>
    <dgm:pt modelId="{4553740E-F362-4CC1-8216-D30C441341AF}" type="pres">
      <dgm:prSet presAssocID="{A221906A-3F29-44B5-9933-EA85065E5D9C}" presName="parentText" presStyleLbl="alignNode1" presStyleIdx="0" presStyleCnt="3" custLinFactNeighborX="0" custLinFactNeighborY="-3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17859-3DC9-4583-914F-61BC82EB55E7}" type="pres">
      <dgm:prSet presAssocID="{A221906A-3F29-44B5-9933-EA85065E5D9C}" presName="descendantText" presStyleLbl="alignAcc1" presStyleIdx="0" presStyleCnt="3" custScaleY="122962" custLinFactNeighborX="-436" custLinFactNeighborY="-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13D94-3C72-4641-A33A-85C70842FC88}" type="pres">
      <dgm:prSet presAssocID="{672752ED-4D6D-41C0-A24A-D4D19B73D995}" presName="sp" presStyleCnt="0"/>
      <dgm:spPr/>
    </dgm:pt>
    <dgm:pt modelId="{C489F5EE-783F-4464-9556-41B693AC101E}" type="pres">
      <dgm:prSet presAssocID="{7694B193-4715-40D2-BF82-474CC3693A29}" presName="composite" presStyleCnt="0"/>
      <dgm:spPr/>
    </dgm:pt>
    <dgm:pt modelId="{E4D9742E-1F59-4FF4-905D-403E2156B4AE}" type="pres">
      <dgm:prSet presAssocID="{7694B193-4715-40D2-BF82-474CC3693A29}" presName="parentText" presStyleLbl="alignNode1" presStyleIdx="1" presStyleCnt="3" custScaleY="93765" custLinFactNeighborX="0" custLinFactNeighborY="-130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781EE-7EDC-4E6B-938A-4A890473E737}" type="pres">
      <dgm:prSet presAssocID="{7694B193-4715-40D2-BF82-474CC3693A29}" presName="descendantText" presStyleLbl="alignAcc1" presStyleIdx="1" presStyleCnt="3" custScaleY="157330" custLinFactNeighborX="81" custLinFactNeighborY="-10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4E23B-B855-4E94-B0AB-1069FD521E52}" type="pres">
      <dgm:prSet presAssocID="{0ED8C3B8-5367-4D89-A19C-4C9AB20A97D3}" presName="sp" presStyleCnt="0"/>
      <dgm:spPr/>
    </dgm:pt>
    <dgm:pt modelId="{95FB8814-A1E3-4E18-8A04-542F85240409}" type="pres">
      <dgm:prSet presAssocID="{0506D77A-40EF-4C48-A55C-D1742CB8B43E}" presName="composite" presStyleCnt="0"/>
      <dgm:spPr/>
    </dgm:pt>
    <dgm:pt modelId="{798AC9A2-33FD-4085-A331-75CB402EF0DA}" type="pres">
      <dgm:prSet presAssocID="{0506D77A-40EF-4C48-A55C-D1742CB8B43E}" presName="parentText" presStyleLbl="alignNode1" presStyleIdx="2" presStyleCnt="3" custLinFactNeighborX="0" custLinFactNeighborY="-180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B90A3-3CE8-47E3-B9D1-B2F2349A0CA9}" type="pres">
      <dgm:prSet presAssocID="{0506D77A-40EF-4C48-A55C-D1742CB8B43E}" presName="descendantText" presStyleLbl="alignAcc1" presStyleIdx="2" presStyleCnt="3" custScaleY="183002" custLinFactNeighborX="81" custLinFactNeighborY="3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2C9821-4C80-44A4-BF54-3569CD6CC2D4}" type="presOf" srcId="{FB77C68E-1165-47AD-8A30-5F6D8286CB65}" destId="{805B90A3-3CE8-47E3-B9D1-B2F2349A0CA9}" srcOrd="0" destOrd="0" presId="urn:microsoft.com/office/officeart/2005/8/layout/chevron2"/>
    <dgm:cxn modelId="{9A67598C-B4BD-4499-ADDE-DA1981340E9A}" srcId="{0506D77A-40EF-4C48-A55C-D1742CB8B43E}" destId="{FB77C68E-1165-47AD-8A30-5F6D8286CB65}" srcOrd="0" destOrd="0" parTransId="{BED7FDD3-21E4-4A14-834D-9DCB470CA5E5}" sibTransId="{EB57F183-C68C-44B7-AFB4-B86379989E2D}"/>
    <dgm:cxn modelId="{AC287955-FB50-4CB4-B2A9-C8093BF4DFDF}" type="presOf" srcId="{7694B193-4715-40D2-BF82-474CC3693A29}" destId="{E4D9742E-1F59-4FF4-905D-403E2156B4AE}" srcOrd="0" destOrd="0" presId="urn:microsoft.com/office/officeart/2005/8/layout/chevron2"/>
    <dgm:cxn modelId="{0AB1FD8B-1AA7-45DC-9348-C0683129FD4B}" srcId="{7694B193-4715-40D2-BF82-474CC3693A29}" destId="{A44187DE-7DB4-41A3-BAB1-C151AF66AEA6}" srcOrd="1" destOrd="0" parTransId="{2AD21751-8552-432E-B083-42869ACF6F71}" sibTransId="{94842CE9-512C-403B-822B-0A2AF8191F37}"/>
    <dgm:cxn modelId="{B3C57012-E9D3-4A85-9FCF-371EF1128F3D}" type="presOf" srcId="{A44187DE-7DB4-41A3-BAB1-C151AF66AEA6}" destId="{E1F781EE-7EDC-4E6B-938A-4A890473E737}" srcOrd="0" destOrd="1" presId="urn:microsoft.com/office/officeart/2005/8/layout/chevron2"/>
    <dgm:cxn modelId="{A846D6AB-A35C-4484-AAB7-D345FCE856BD}" srcId="{0506D77A-40EF-4C48-A55C-D1742CB8B43E}" destId="{02B66ACA-9F9F-4BA3-A5B0-9E0CF301C326}" srcOrd="2" destOrd="0" parTransId="{82D595EE-874D-43B3-BDF8-AADA8634BD47}" sibTransId="{CB2832FD-E3A8-49D0-8F1F-1869A6609316}"/>
    <dgm:cxn modelId="{286DDED4-7783-46EC-8D48-EE27E7BB7EDA}" type="presOf" srcId="{1104CCD2-D187-4E4A-AC66-90165450075E}" destId="{11117859-3DC9-4583-914F-61BC82EB55E7}" srcOrd="0" destOrd="0" presId="urn:microsoft.com/office/officeart/2005/8/layout/chevron2"/>
    <dgm:cxn modelId="{252605D3-9E63-4B4B-9F69-5E4B535EB299}" type="presOf" srcId="{02B66ACA-9F9F-4BA3-A5B0-9E0CF301C326}" destId="{805B90A3-3CE8-47E3-B9D1-B2F2349A0CA9}" srcOrd="0" destOrd="2" presId="urn:microsoft.com/office/officeart/2005/8/layout/chevron2"/>
    <dgm:cxn modelId="{B929157F-B6C1-427F-95B4-A0CF3ADEA71E}" srcId="{A221906A-3F29-44B5-9933-EA85065E5D9C}" destId="{1104CCD2-D187-4E4A-AC66-90165450075E}" srcOrd="0" destOrd="0" parTransId="{22F8A551-E732-4AA9-BE5C-9AB18675330F}" sibTransId="{B1A3974A-A982-4A05-BB91-12815DD696B5}"/>
    <dgm:cxn modelId="{46A5CFA3-E8BB-4AF0-9F78-499252B2A041}" srcId="{0506D77A-40EF-4C48-A55C-D1742CB8B43E}" destId="{38F3AB54-E50F-4EB5-BC4B-28EF9E997C02}" srcOrd="1" destOrd="0" parTransId="{9D05CA03-B9E2-406C-823D-DD7A5DF43AE6}" sibTransId="{02923F91-813E-4DE7-81E0-C281A3B08DF7}"/>
    <dgm:cxn modelId="{1BD2E240-BE1D-46E4-86E6-8208AA0E5CCD}" srcId="{CF24FA56-3C6F-4C05-8148-8C27FA53AF0D}" destId="{0506D77A-40EF-4C48-A55C-D1742CB8B43E}" srcOrd="2" destOrd="0" parTransId="{25DAD80C-8CD0-4AB2-9116-14A344B47C3F}" sibTransId="{C7F8D386-70CA-452E-9FDA-D70E5BFA83B2}"/>
    <dgm:cxn modelId="{DEA7B5CA-E864-47F0-9BA7-8FA8359A597E}" srcId="{CF24FA56-3C6F-4C05-8148-8C27FA53AF0D}" destId="{A221906A-3F29-44B5-9933-EA85065E5D9C}" srcOrd="0" destOrd="0" parTransId="{2D70A071-E3C6-4461-9DE4-35AC28665319}" sibTransId="{672752ED-4D6D-41C0-A24A-D4D19B73D995}"/>
    <dgm:cxn modelId="{2857EBCF-404C-487B-8E1C-6A91537F81D7}" srcId="{CF24FA56-3C6F-4C05-8148-8C27FA53AF0D}" destId="{7694B193-4715-40D2-BF82-474CC3693A29}" srcOrd="1" destOrd="0" parTransId="{5CD2D88E-D38B-4EA5-83E6-5572A766018C}" sibTransId="{0ED8C3B8-5367-4D89-A19C-4C9AB20A97D3}"/>
    <dgm:cxn modelId="{422ADA59-9963-4FCD-91D5-08A3AD0177F3}" type="presOf" srcId="{A221906A-3F29-44B5-9933-EA85065E5D9C}" destId="{4553740E-F362-4CC1-8216-D30C441341AF}" srcOrd="0" destOrd="0" presId="urn:microsoft.com/office/officeart/2005/8/layout/chevron2"/>
    <dgm:cxn modelId="{AADBA46A-A6C3-4250-92FB-2EE72D55E0C7}" type="presOf" srcId="{3FA91022-0158-47AD-81A6-E8F5FA3DB792}" destId="{E1F781EE-7EDC-4E6B-938A-4A890473E737}" srcOrd="0" destOrd="0" presId="urn:microsoft.com/office/officeart/2005/8/layout/chevron2"/>
    <dgm:cxn modelId="{D4282BBA-C3E8-40AF-B1AD-DACE8AAB2958}" srcId="{7694B193-4715-40D2-BF82-474CC3693A29}" destId="{3FA91022-0158-47AD-81A6-E8F5FA3DB792}" srcOrd="0" destOrd="0" parTransId="{2EB95217-ACF3-4588-9B97-392DAE55AC5B}" sibTransId="{BFCD7D4C-D73A-418B-BFEB-721C1FB11887}"/>
    <dgm:cxn modelId="{01A35B7C-6EEA-4DCA-841C-EED0BD84F7D2}" srcId="{A221906A-3F29-44B5-9933-EA85065E5D9C}" destId="{64156A0B-A55F-4ED6-94CF-1BA92D21F460}" srcOrd="1" destOrd="0" parTransId="{EF9EA28E-EFC0-42F7-A3EC-5617CE1D5E93}" sibTransId="{D5B2EBE7-CBB9-4C70-A969-F5CA4062243E}"/>
    <dgm:cxn modelId="{CDB4F5BE-1113-474E-A2DF-B0F1096AE5DE}" type="presOf" srcId="{64156A0B-A55F-4ED6-94CF-1BA92D21F460}" destId="{11117859-3DC9-4583-914F-61BC82EB55E7}" srcOrd="0" destOrd="1" presId="urn:microsoft.com/office/officeart/2005/8/layout/chevron2"/>
    <dgm:cxn modelId="{E4BC2AED-2E62-4851-B9C5-CD8124176FD2}" type="presOf" srcId="{38F3AB54-E50F-4EB5-BC4B-28EF9E997C02}" destId="{805B90A3-3CE8-47E3-B9D1-B2F2349A0CA9}" srcOrd="0" destOrd="1" presId="urn:microsoft.com/office/officeart/2005/8/layout/chevron2"/>
    <dgm:cxn modelId="{5516487D-52BB-4BEE-BB68-1A302FB2F3D7}" type="presOf" srcId="{CF24FA56-3C6F-4C05-8148-8C27FA53AF0D}" destId="{C991D16A-2305-4CAC-8AA4-83B5AE94700C}" srcOrd="0" destOrd="0" presId="urn:microsoft.com/office/officeart/2005/8/layout/chevron2"/>
    <dgm:cxn modelId="{B8E96507-1BFF-4D7B-A5BF-A90E0567B380}" type="presOf" srcId="{0506D77A-40EF-4C48-A55C-D1742CB8B43E}" destId="{798AC9A2-33FD-4085-A331-75CB402EF0DA}" srcOrd="0" destOrd="0" presId="urn:microsoft.com/office/officeart/2005/8/layout/chevron2"/>
    <dgm:cxn modelId="{CBB37D8E-1239-40CB-B16F-53C43A4628BF}" type="presParOf" srcId="{C991D16A-2305-4CAC-8AA4-83B5AE94700C}" destId="{776C75DA-3880-412A-B3A1-714A785AFD9E}" srcOrd="0" destOrd="0" presId="urn:microsoft.com/office/officeart/2005/8/layout/chevron2"/>
    <dgm:cxn modelId="{F66F4912-782A-4F61-91CB-1F0B5FDB17DB}" type="presParOf" srcId="{776C75DA-3880-412A-B3A1-714A785AFD9E}" destId="{4553740E-F362-4CC1-8216-D30C441341AF}" srcOrd="0" destOrd="0" presId="urn:microsoft.com/office/officeart/2005/8/layout/chevron2"/>
    <dgm:cxn modelId="{755CF130-D88F-458B-92FC-E9F5E71349D4}" type="presParOf" srcId="{776C75DA-3880-412A-B3A1-714A785AFD9E}" destId="{11117859-3DC9-4583-914F-61BC82EB55E7}" srcOrd="1" destOrd="0" presId="urn:microsoft.com/office/officeart/2005/8/layout/chevron2"/>
    <dgm:cxn modelId="{DE3D7D9C-FC91-4B0E-BE48-AC24FA4ACD16}" type="presParOf" srcId="{C991D16A-2305-4CAC-8AA4-83B5AE94700C}" destId="{84A13D94-3C72-4641-A33A-85C70842FC88}" srcOrd="1" destOrd="0" presId="urn:microsoft.com/office/officeart/2005/8/layout/chevron2"/>
    <dgm:cxn modelId="{CB76E564-1F48-4800-9B3B-924EBD89BF00}" type="presParOf" srcId="{C991D16A-2305-4CAC-8AA4-83B5AE94700C}" destId="{C489F5EE-783F-4464-9556-41B693AC101E}" srcOrd="2" destOrd="0" presId="urn:microsoft.com/office/officeart/2005/8/layout/chevron2"/>
    <dgm:cxn modelId="{F264B0B5-1249-4C17-8000-E271C25ADED6}" type="presParOf" srcId="{C489F5EE-783F-4464-9556-41B693AC101E}" destId="{E4D9742E-1F59-4FF4-905D-403E2156B4AE}" srcOrd="0" destOrd="0" presId="urn:microsoft.com/office/officeart/2005/8/layout/chevron2"/>
    <dgm:cxn modelId="{A6E2E382-CD8F-4BB0-B2E0-415E13BB70B2}" type="presParOf" srcId="{C489F5EE-783F-4464-9556-41B693AC101E}" destId="{E1F781EE-7EDC-4E6B-938A-4A890473E737}" srcOrd="1" destOrd="0" presId="urn:microsoft.com/office/officeart/2005/8/layout/chevron2"/>
    <dgm:cxn modelId="{8768376C-6770-482A-AF97-03CE6A0C0926}" type="presParOf" srcId="{C991D16A-2305-4CAC-8AA4-83B5AE94700C}" destId="{FBE4E23B-B855-4E94-B0AB-1069FD521E52}" srcOrd="3" destOrd="0" presId="urn:microsoft.com/office/officeart/2005/8/layout/chevron2"/>
    <dgm:cxn modelId="{4B4C6126-6B48-498E-9511-74333106927F}" type="presParOf" srcId="{C991D16A-2305-4CAC-8AA4-83B5AE94700C}" destId="{95FB8814-A1E3-4E18-8A04-542F85240409}" srcOrd="4" destOrd="0" presId="urn:microsoft.com/office/officeart/2005/8/layout/chevron2"/>
    <dgm:cxn modelId="{F8D38C45-F060-47D8-848D-F50E496903D1}" type="presParOf" srcId="{95FB8814-A1E3-4E18-8A04-542F85240409}" destId="{798AC9A2-33FD-4085-A331-75CB402EF0DA}" srcOrd="0" destOrd="0" presId="urn:microsoft.com/office/officeart/2005/8/layout/chevron2"/>
    <dgm:cxn modelId="{5639F9DD-E54B-4BD5-8FAF-95F3B446E67E}" type="presParOf" srcId="{95FB8814-A1E3-4E18-8A04-542F85240409}" destId="{805B90A3-3CE8-47E3-B9D1-B2F2349A0C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ACDF7-1E14-47C2-BF23-D1E750FF406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5F9B992-A95F-44F8-97C3-C2BF3D76B6A9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- не </a:t>
          </a:r>
          <a:r>
            <a:rPr lang="ru-RU" sz="2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порівнюйте</a:t>
          </a: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дитину</a:t>
          </a: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іншими</a:t>
          </a: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дітьми</a:t>
          </a: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;</a:t>
          </a:r>
        </a:p>
        <a:p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- не </a:t>
          </a:r>
          <a:r>
            <a:rPr lang="ru-RU" sz="2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принижуйте</a:t>
          </a: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;</a:t>
          </a:r>
          <a:endParaRPr lang="ru-RU" sz="2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80EB6E-CC41-46C1-BE7B-8DBE68ED3CB8}" type="parTrans" cxnId="{129C7F0E-69C5-4BC2-8BB1-407115CFA1A1}">
      <dgm:prSet/>
      <dgm:spPr/>
      <dgm:t>
        <a:bodyPr/>
        <a:lstStyle/>
        <a:p>
          <a:endParaRPr lang="ru-RU"/>
        </a:p>
      </dgm:t>
    </dgm:pt>
    <dgm:pt modelId="{13104F15-836B-422C-A7BB-21F288285E63}" type="sibTrans" cxnId="{129C7F0E-69C5-4BC2-8BB1-407115CFA1A1}">
      <dgm:prSet/>
      <dgm:spPr/>
      <dgm:t>
        <a:bodyPr/>
        <a:lstStyle/>
        <a:p>
          <a:endParaRPr lang="ru-RU"/>
        </a:p>
      </dgm:t>
    </dgm:pt>
    <dgm:pt modelId="{A8CCA9E1-CC7F-446E-8271-1801D3A5240A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- не </a:t>
          </a:r>
          <a:r>
            <a:rPr lang="ru-RU" sz="2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загрожуйте</a:t>
          </a: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;</a:t>
          </a:r>
        </a:p>
        <a:p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- не </a:t>
          </a:r>
          <a:r>
            <a:rPr lang="ru-RU" sz="2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нашкодьте</a:t>
          </a: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;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- не </a:t>
          </a:r>
          <a:r>
            <a:rPr lang="ru-RU" sz="2200" b="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використовуйте</a:t>
          </a:r>
          <a:r>
            <a:rPr lang="ru-RU" sz="2200" b="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фізичних</a:t>
          </a:r>
          <a:r>
            <a:rPr lang="ru-RU" sz="2200" b="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покарань</a:t>
          </a:r>
          <a:r>
            <a:rPr lang="ru-RU" sz="2200" b="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;</a:t>
          </a:r>
        </a:p>
        <a:p>
          <a:endParaRPr lang="ru-RU" sz="2000" dirty="0" smtClean="0">
            <a:solidFill>
              <a:schemeClr val="tx1"/>
            </a:solidFill>
            <a:uFillTx/>
            <a:latin typeface="Times New Roman" pitchFamily="18" charset="0"/>
            <a:cs typeface="Times New Roman" pitchFamily="18" charset="0"/>
          </a:endParaRPr>
        </a:p>
      </dgm:t>
    </dgm:pt>
    <dgm:pt modelId="{ECCB5881-8DF7-40EB-B66F-D291462DA102}" type="parTrans" cxnId="{B3D0864B-5C99-4498-8FC6-C242F907A66B}">
      <dgm:prSet/>
      <dgm:spPr/>
      <dgm:t>
        <a:bodyPr/>
        <a:lstStyle/>
        <a:p>
          <a:endParaRPr lang="ru-RU"/>
        </a:p>
      </dgm:t>
    </dgm:pt>
    <dgm:pt modelId="{EC0FEFE6-5F26-455B-9239-FCD2F27059E0}" type="sibTrans" cxnId="{B3D0864B-5C99-4498-8FC6-C242F907A66B}">
      <dgm:prSet/>
      <dgm:spPr/>
      <dgm:t>
        <a:bodyPr/>
        <a:lstStyle/>
        <a:p>
          <a:endParaRPr lang="ru-RU"/>
        </a:p>
      </dgm:t>
    </dgm:pt>
    <dgm:pt modelId="{23533C3E-9CC8-421F-BB07-06D6BAF35244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не </a:t>
          </a:r>
          <a:r>
            <a:rPr lang="ru-RU" sz="2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нав’язуйте</a:t>
          </a: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дітям</a:t>
          </a: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свою волю;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не </a:t>
          </a:r>
          <a:r>
            <a:rPr lang="ru-RU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зганяйте</a:t>
          </a:r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свій</a:t>
          </a:r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поганий</a:t>
          </a:r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настрій</a:t>
          </a:r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дітях</a:t>
          </a:r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- не будьте </a:t>
          </a:r>
          <a:r>
            <a:rPr lang="ru-RU" sz="2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байдужими</a:t>
          </a: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фактів</a:t>
          </a: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недисциплінованості</a:t>
          </a: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грубості</a:t>
          </a: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по </a:t>
          </a:r>
          <a:r>
            <a:rPr lang="ru-RU" sz="2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відношенню</a:t>
          </a: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одне</a:t>
          </a:r>
          <a:r>
            <a:rPr lang="ru-RU" sz="2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до одного;</a:t>
          </a:r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200" b="0" dirty="0" smtClean="0">
            <a:solidFill>
              <a:schemeClr val="tx1"/>
            </a:solidFill>
            <a:uFillTx/>
            <a:latin typeface="Times New Roman" pitchFamily="18" charset="0"/>
            <a:cs typeface="Times New Roman" pitchFamily="18" charset="0"/>
          </a:endParaRPr>
        </a:p>
        <a:p>
          <a:pPr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dirty="0">
            <a:solidFill>
              <a:schemeClr val="tx1"/>
            </a:solidFill>
          </a:endParaRPr>
        </a:p>
      </dgm:t>
    </dgm:pt>
    <dgm:pt modelId="{6A98A7EC-FF39-4BD0-A1B3-713548116D85}" type="parTrans" cxnId="{9C25BCD0-79BB-4BA1-9044-5E0CCFDF86B4}">
      <dgm:prSet/>
      <dgm:spPr/>
      <dgm:t>
        <a:bodyPr/>
        <a:lstStyle/>
        <a:p>
          <a:endParaRPr lang="ru-RU"/>
        </a:p>
      </dgm:t>
    </dgm:pt>
    <dgm:pt modelId="{75DC72FA-22BB-4DF7-9CB2-714D8DC47F34}" type="sibTrans" cxnId="{9C25BCD0-79BB-4BA1-9044-5E0CCFDF86B4}">
      <dgm:prSet/>
      <dgm:spPr/>
      <dgm:t>
        <a:bodyPr/>
        <a:lstStyle/>
        <a:p>
          <a:endParaRPr lang="ru-RU"/>
        </a:p>
      </dgm:t>
    </dgm:pt>
    <dgm:pt modelId="{195D87CE-0167-499D-A65B-ED66B3E38A84}" type="pres">
      <dgm:prSet presAssocID="{954ACDF7-1E14-47C2-BF23-D1E750FF406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DCF76C8-AB4A-45C6-9908-AD5624617057}" type="pres">
      <dgm:prSet presAssocID="{954ACDF7-1E14-47C2-BF23-D1E750FF406F}" presName="Name1" presStyleCnt="0"/>
      <dgm:spPr/>
    </dgm:pt>
    <dgm:pt modelId="{9826BA8C-5051-4D0A-AB89-A5CC12918D44}" type="pres">
      <dgm:prSet presAssocID="{954ACDF7-1E14-47C2-BF23-D1E750FF406F}" presName="cycle" presStyleCnt="0"/>
      <dgm:spPr/>
    </dgm:pt>
    <dgm:pt modelId="{14A98501-CF12-466C-88BD-91A0240D7587}" type="pres">
      <dgm:prSet presAssocID="{954ACDF7-1E14-47C2-BF23-D1E750FF406F}" presName="srcNode" presStyleLbl="node1" presStyleIdx="0" presStyleCnt="3"/>
      <dgm:spPr/>
    </dgm:pt>
    <dgm:pt modelId="{8A88A5E6-6518-4517-82B2-2405ACDE69A8}" type="pres">
      <dgm:prSet presAssocID="{954ACDF7-1E14-47C2-BF23-D1E750FF406F}" presName="conn" presStyleLbl="parChTrans1D2" presStyleIdx="0" presStyleCnt="1"/>
      <dgm:spPr/>
      <dgm:t>
        <a:bodyPr/>
        <a:lstStyle/>
        <a:p>
          <a:endParaRPr lang="ru-RU"/>
        </a:p>
      </dgm:t>
    </dgm:pt>
    <dgm:pt modelId="{9E980D37-1E61-42F7-8020-DF82685DEB10}" type="pres">
      <dgm:prSet presAssocID="{954ACDF7-1E14-47C2-BF23-D1E750FF406F}" presName="extraNode" presStyleLbl="node1" presStyleIdx="0" presStyleCnt="3"/>
      <dgm:spPr/>
    </dgm:pt>
    <dgm:pt modelId="{EB4AF7AB-C96A-4C8A-A44F-8D22250182D1}" type="pres">
      <dgm:prSet presAssocID="{954ACDF7-1E14-47C2-BF23-D1E750FF406F}" presName="dstNode" presStyleLbl="node1" presStyleIdx="0" presStyleCnt="3"/>
      <dgm:spPr/>
    </dgm:pt>
    <dgm:pt modelId="{36EE235E-DDC4-45A5-BBD1-31D1CFC74F94}" type="pres">
      <dgm:prSet presAssocID="{D5F9B992-A95F-44F8-97C3-C2BF3D76B6A9}" presName="text_1" presStyleLbl="node1" presStyleIdx="0" presStyleCnt="3" custScaleY="91139" custLinFactNeighborX="32" custLinFactNeighborY="-18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272C5-A68E-42EF-B090-C8980E6A62F4}" type="pres">
      <dgm:prSet presAssocID="{D5F9B992-A95F-44F8-97C3-C2BF3D76B6A9}" presName="accent_1" presStyleCnt="0"/>
      <dgm:spPr/>
    </dgm:pt>
    <dgm:pt modelId="{87B069E1-A773-4E4F-B475-D1CF56CEAAFC}" type="pres">
      <dgm:prSet presAssocID="{D5F9B992-A95F-44F8-97C3-C2BF3D76B6A9}" presName="accentRepeatNode" presStyleLbl="solidFgAcc1" presStyleIdx="0" presStyleCnt="3" custLinFactNeighborX="-5520" custLinFactNeighborY="-14810"/>
      <dgm:spPr/>
    </dgm:pt>
    <dgm:pt modelId="{5E8780A7-BAB1-4D07-8501-0E1F8ABD39CC}" type="pres">
      <dgm:prSet presAssocID="{A8CCA9E1-CC7F-446E-8271-1801D3A5240A}" presName="text_2" presStyleLbl="node1" presStyleIdx="1" presStyleCnt="3" custScaleY="125316" custLinFactNeighborX="282" custLinFactNeighborY="-22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7FD5B-CD4B-497A-918C-4631AD62A34C}" type="pres">
      <dgm:prSet presAssocID="{A8CCA9E1-CC7F-446E-8271-1801D3A5240A}" presName="accent_2" presStyleCnt="0"/>
      <dgm:spPr/>
    </dgm:pt>
    <dgm:pt modelId="{CFEE5539-9BE8-4FB0-BE83-CE7959485BEF}" type="pres">
      <dgm:prSet presAssocID="{A8CCA9E1-CC7F-446E-8271-1801D3A5240A}" presName="accentRepeatNode" presStyleLbl="solidFgAcc1" presStyleIdx="1" presStyleCnt="3" custLinFactNeighborX="-14347" custLinFactNeighborY="-13291"/>
      <dgm:spPr/>
    </dgm:pt>
    <dgm:pt modelId="{D23A4652-7AED-4454-80D1-DF47AC783958}" type="pres">
      <dgm:prSet presAssocID="{23533C3E-9CC8-421F-BB07-06D6BAF35244}" presName="text_3" presStyleLbl="node1" presStyleIdx="2" presStyleCnt="3" custScaleY="136709" custLinFactNeighborX="3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1B13A-E4C5-446B-B0EB-8AB597E1011E}" type="pres">
      <dgm:prSet presAssocID="{23533C3E-9CC8-421F-BB07-06D6BAF35244}" presName="accent_3" presStyleCnt="0"/>
      <dgm:spPr/>
    </dgm:pt>
    <dgm:pt modelId="{87E0F663-134E-4CC7-9C4E-E6BE08881DA8}" type="pres">
      <dgm:prSet presAssocID="{23533C3E-9CC8-421F-BB07-06D6BAF35244}" presName="accentRepeatNode" presStyleLbl="solidFgAcc1" presStyleIdx="2" presStyleCnt="3" custLinFactNeighborX="-457" custLinFactNeighborY="-1646"/>
      <dgm:spPr/>
    </dgm:pt>
  </dgm:ptLst>
  <dgm:cxnLst>
    <dgm:cxn modelId="{CE744ACB-4FC5-4C12-B60F-AB76CE0B0ACA}" type="presOf" srcId="{D5F9B992-A95F-44F8-97C3-C2BF3D76B6A9}" destId="{36EE235E-DDC4-45A5-BBD1-31D1CFC74F94}" srcOrd="0" destOrd="0" presId="urn:microsoft.com/office/officeart/2008/layout/VerticalCurvedList"/>
    <dgm:cxn modelId="{B3D0864B-5C99-4498-8FC6-C242F907A66B}" srcId="{954ACDF7-1E14-47C2-BF23-D1E750FF406F}" destId="{A8CCA9E1-CC7F-446E-8271-1801D3A5240A}" srcOrd="1" destOrd="0" parTransId="{ECCB5881-8DF7-40EB-B66F-D291462DA102}" sibTransId="{EC0FEFE6-5F26-455B-9239-FCD2F27059E0}"/>
    <dgm:cxn modelId="{129C7F0E-69C5-4BC2-8BB1-407115CFA1A1}" srcId="{954ACDF7-1E14-47C2-BF23-D1E750FF406F}" destId="{D5F9B992-A95F-44F8-97C3-C2BF3D76B6A9}" srcOrd="0" destOrd="0" parTransId="{7680EB6E-CC41-46C1-BE7B-8DBE68ED3CB8}" sibTransId="{13104F15-836B-422C-A7BB-21F288285E63}"/>
    <dgm:cxn modelId="{66B40C8B-8947-41C6-88A3-F22D4B439BEC}" type="presOf" srcId="{A8CCA9E1-CC7F-446E-8271-1801D3A5240A}" destId="{5E8780A7-BAB1-4D07-8501-0E1F8ABD39CC}" srcOrd="0" destOrd="0" presId="urn:microsoft.com/office/officeart/2008/layout/VerticalCurvedList"/>
    <dgm:cxn modelId="{C035708B-6D78-4505-B5DB-6AD0A5BE705C}" type="presOf" srcId="{13104F15-836B-422C-A7BB-21F288285E63}" destId="{8A88A5E6-6518-4517-82B2-2405ACDE69A8}" srcOrd="0" destOrd="0" presId="urn:microsoft.com/office/officeart/2008/layout/VerticalCurvedList"/>
    <dgm:cxn modelId="{9C25BCD0-79BB-4BA1-9044-5E0CCFDF86B4}" srcId="{954ACDF7-1E14-47C2-BF23-D1E750FF406F}" destId="{23533C3E-9CC8-421F-BB07-06D6BAF35244}" srcOrd="2" destOrd="0" parTransId="{6A98A7EC-FF39-4BD0-A1B3-713548116D85}" sibTransId="{75DC72FA-22BB-4DF7-9CB2-714D8DC47F34}"/>
    <dgm:cxn modelId="{94AB350A-1C8C-4C02-8B1A-F2EEC11F71CF}" type="presOf" srcId="{954ACDF7-1E14-47C2-BF23-D1E750FF406F}" destId="{195D87CE-0167-499D-A65B-ED66B3E38A84}" srcOrd="0" destOrd="0" presId="urn:microsoft.com/office/officeart/2008/layout/VerticalCurvedList"/>
    <dgm:cxn modelId="{A22619B3-BFF6-4557-8055-0FB8EBD9D849}" type="presOf" srcId="{23533C3E-9CC8-421F-BB07-06D6BAF35244}" destId="{D23A4652-7AED-4454-80D1-DF47AC783958}" srcOrd="0" destOrd="0" presId="urn:microsoft.com/office/officeart/2008/layout/VerticalCurvedList"/>
    <dgm:cxn modelId="{0517457D-FA7D-4968-8E88-915C5472D0B2}" type="presParOf" srcId="{195D87CE-0167-499D-A65B-ED66B3E38A84}" destId="{7DCF76C8-AB4A-45C6-9908-AD5624617057}" srcOrd="0" destOrd="0" presId="urn:microsoft.com/office/officeart/2008/layout/VerticalCurvedList"/>
    <dgm:cxn modelId="{A1F8099D-9D7F-4CE2-AC22-4753BF9FFE62}" type="presParOf" srcId="{7DCF76C8-AB4A-45C6-9908-AD5624617057}" destId="{9826BA8C-5051-4D0A-AB89-A5CC12918D44}" srcOrd="0" destOrd="0" presId="urn:microsoft.com/office/officeart/2008/layout/VerticalCurvedList"/>
    <dgm:cxn modelId="{87D65B6C-08DF-429E-ABAE-51A75BE36297}" type="presParOf" srcId="{9826BA8C-5051-4D0A-AB89-A5CC12918D44}" destId="{14A98501-CF12-466C-88BD-91A0240D7587}" srcOrd="0" destOrd="0" presId="urn:microsoft.com/office/officeart/2008/layout/VerticalCurvedList"/>
    <dgm:cxn modelId="{0306A9A1-2150-4083-8279-C5E28BEFDF96}" type="presParOf" srcId="{9826BA8C-5051-4D0A-AB89-A5CC12918D44}" destId="{8A88A5E6-6518-4517-82B2-2405ACDE69A8}" srcOrd="1" destOrd="0" presId="urn:microsoft.com/office/officeart/2008/layout/VerticalCurvedList"/>
    <dgm:cxn modelId="{D6ADB9EB-AF53-4396-AE6F-2426DF57232E}" type="presParOf" srcId="{9826BA8C-5051-4D0A-AB89-A5CC12918D44}" destId="{9E980D37-1E61-42F7-8020-DF82685DEB10}" srcOrd="2" destOrd="0" presId="urn:microsoft.com/office/officeart/2008/layout/VerticalCurvedList"/>
    <dgm:cxn modelId="{235BAB72-0ED6-45F1-9030-F4A78BBED5D7}" type="presParOf" srcId="{9826BA8C-5051-4D0A-AB89-A5CC12918D44}" destId="{EB4AF7AB-C96A-4C8A-A44F-8D22250182D1}" srcOrd="3" destOrd="0" presId="urn:microsoft.com/office/officeart/2008/layout/VerticalCurvedList"/>
    <dgm:cxn modelId="{E789807B-899B-4A96-8991-5E0B7D6B87F7}" type="presParOf" srcId="{7DCF76C8-AB4A-45C6-9908-AD5624617057}" destId="{36EE235E-DDC4-45A5-BBD1-31D1CFC74F94}" srcOrd="1" destOrd="0" presId="urn:microsoft.com/office/officeart/2008/layout/VerticalCurvedList"/>
    <dgm:cxn modelId="{A41F6D97-2F90-43F7-8808-2BFF49BB0C96}" type="presParOf" srcId="{7DCF76C8-AB4A-45C6-9908-AD5624617057}" destId="{5C1272C5-A68E-42EF-B090-C8980E6A62F4}" srcOrd="2" destOrd="0" presId="urn:microsoft.com/office/officeart/2008/layout/VerticalCurvedList"/>
    <dgm:cxn modelId="{B30D1527-834B-4190-A03B-61EE7E244909}" type="presParOf" srcId="{5C1272C5-A68E-42EF-B090-C8980E6A62F4}" destId="{87B069E1-A773-4E4F-B475-D1CF56CEAAFC}" srcOrd="0" destOrd="0" presId="urn:microsoft.com/office/officeart/2008/layout/VerticalCurvedList"/>
    <dgm:cxn modelId="{FC691567-3CE5-4561-89BB-B7BC18CC85A8}" type="presParOf" srcId="{7DCF76C8-AB4A-45C6-9908-AD5624617057}" destId="{5E8780A7-BAB1-4D07-8501-0E1F8ABD39CC}" srcOrd="3" destOrd="0" presId="urn:microsoft.com/office/officeart/2008/layout/VerticalCurvedList"/>
    <dgm:cxn modelId="{A2D887DF-CC0C-463B-A8DF-50F758E9019E}" type="presParOf" srcId="{7DCF76C8-AB4A-45C6-9908-AD5624617057}" destId="{B037FD5B-CD4B-497A-918C-4631AD62A34C}" srcOrd="4" destOrd="0" presId="urn:microsoft.com/office/officeart/2008/layout/VerticalCurvedList"/>
    <dgm:cxn modelId="{B516D41D-AE96-4A56-B686-0A437AC33E3A}" type="presParOf" srcId="{B037FD5B-CD4B-497A-918C-4631AD62A34C}" destId="{CFEE5539-9BE8-4FB0-BE83-CE7959485BEF}" srcOrd="0" destOrd="0" presId="urn:microsoft.com/office/officeart/2008/layout/VerticalCurvedList"/>
    <dgm:cxn modelId="{B2DB16D8-D35D-4404-819B-8EF51C7A86C9}" type="presParOf" srcId="{7DCF76C8-AB4A-45C6-9908-AD5624617057}" destId="{D23A4652-7AED-4454-80D1-DF47AC783958}" srcOrd="5" destOrd="0" presId="urn:microsoft.com/office/officeart/2008/layout/VerticalCurvedList"/>
    <dgm:cxn modelId="{F3FFF62A-8FEF-498D-A492-0750F657379B}" type="presParOf" srcId="{7DCF76C8-AB4A-45C6-9908-AD5624617057}" destId="{A2B1B13A-E4C5-446B-B0EB-8AB597E1011E}" srcOrd="6" destOrd="0" presId="urn:microsoft.com/office/officeart/2008/layout/VerticalCurvedList"/>
    <dgm:cxn modelId="{F100EC32-FA11-4156-80C2-6997137F7847}" type="presParOf" srcId="{A2B1B13A-E4C5-446B-B0EB-8AB597E1011E}" destId="{87E0F663-134E-4CC7-9C4E-E6BE08881D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9441CA-E942-4F2B-A7F9-9C8994D0264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2ACDDE-C367-48E9-B0D3-F6C913014336}">
      <dgm:prSet phldrT="[Текст]" custT="1"/>
      <dgm:spPr/>
      <dgm:t>
        <a:bodyPr/>
        <a:lstStyle/>
        <a:p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2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учня</a:t>
          </a:r>
          <a:r>
            <a: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як на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самоцінність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, на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розуміння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його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особистості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готовність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співпереживання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визнання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значимості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його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внутрішнього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світу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200" b="0" dirty="0">
            <a:latin typeface="Times New Roman" pitchFamily="18" charset="0"/>
            <a:cs typeface="Times New Roman" pitchFamily="18" charset="0"/>
          </a:endParaRPr>
        </a:p>
      </dgm:t>
    </dgm:pt>
    <dgm:pt modelId="{83C5735B-EDD0-4E26-A12D-F520BE534769}" type="parTrans" cxnId="{33A21100-B691-4665-B455-5C2578BA2FD1}">
      <dgm:prSet/>
      <dgm:spPr/>
      <dgm:t>
        <a:bodyPr/>
        <a:lstStyle/>
        <a:p>
          <a:endParaRPr lang="ru-RU"/>
        </a:p>
      </dgm:t>
    </dgm:pt>
    <dgm:pt modelId="{F858B0E9-627C-4FD4-886E-2798C6401DB7}" type="sibTrans" cxnId="{33A21100-B691-4665-B455-5C2578BA2FD1}">
      <dgm:prSet/>
      <dgm:spPr/>
      <dgm:t>
        <a:bodyPr/>
        <a:lstStyle/>
        <a:p>
          <a:endParaRPr lang="ru-RU"/>
        </a:p>
      </dgm:t>
    </dgm:pt>
    <dgm:pt modelId="{3A1F8D2B-F7E8-4B2A-98AF-08C521055A85}">
      <dgm:prSet phldrT="[Текст]" custT="1"/>
      <dgm:spPr/>
      <dgm:t>
        <a:bodyPr/>
        <a:lstStyle/>
        <a:p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 на </a:t>
          </a:r>
          <a:r>
            <a:rPr lang="ru-RU" sz="22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педагогічну</a:t>
          </a:r>
          <a:r>
            <a: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як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засіб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учня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емоційно-сприятливого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гнучкість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доцільність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методів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впливу</a:t>
          </a: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200" b="0" dirty="0">
            <a:latin typeface="Times New Roman" pitchFamily="18" charset="0"/>
            <a:cs typeface="Times New Roman" pitchFamily="18" charset="0"/>
          </a:endParaRPr>
        </a:p>
      </dgm:t>
    </dgm:pt>
    <dgm:pt modelId="{D3061DD8-DA30-4282-A193-118492347B54}" type="parTrans" cxnId="{1635780C-AFD6-4358-AFDB-434575E4BB0E}">
      <dgm:prSet/>
      <dgm:spPr/>
      <dgm:t>
        <a:bodyPr/>
        <a:lstStyle/>
        <a:p>
          <a:endParaRPr lang="ru-RU"/>
        </a:p>
      </dgm:t>
    </dgm:pt>
    <dgm:pt modelId="{01B278E3-C777-4D14-846C-161547587BC3}" type="sibTrans" cxnId="{1635780C-AFD6-4358-AFDB-434575E4BB0E}">
      <dgm:prSet/>
      <dgm:spPr/>
      <dgm:t>
        <a:bodyPr/>
        <a:lstStyle/>
        <a:p>
          <a:endParaRPr lang="ru-RU"/>
        </a:p>
      </dgm:t>
    </dgm:pt>
    <dgm:pt modelId="{99E0A59A-5DBE-47CB-A8EE-10DD27CB5F80}">
      <dgm:prSet phldrT="[Текст]"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себе як </a:t>
          </a:r>
          <a:r>
            <a:rPr lang="ru-RU" sz="22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суб’єкта</a:t>
          </a:r>
          <a:r>
            <a: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гуманістичних</a:t>
          </a:r>
          <a:r>
            <a: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перетворень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інтерес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професійного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особистісного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самоаналізу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віра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власні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сили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прийняття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себе;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5158ADAA-CEE2-4FF3-8978-1EC71421A2D4}" type="parTrans" cxnId="{64C48362-4B28-440E-8793-A9BF92A801D1}">
      <dgm:prSet/>
      <dgm:spPr/>
      <dgm:t>
        <a:bodyPr/>
        <a:lstStyle/>
        <a:p>
          <a:endParaRPr lang="ru-RU"/>
        </a:p>
      </dgm:t>
    </dgm:pt>
    <dgm:pt modelId="{41994182-1798-4316-8491-A4E919E91FD9}" type="sibTrans" cxnId="{64C48362-4B28-440E-8793-A9BF92A801D1}">
      <dgm:prSet/>
      <dgm:spPr/>
      <dgm:t>
        <a:bodyPr/>
        <a:lstStyle/>
        <a:p>
          <a:endParaRPr lang="ru-RU"/>
        </a:p>
      </dgm:t>
    </dgm:pt>
    <dgm:pt modelId="{48BE2242-FEC0-49C2-BD67-31755DB54400}">
      <dgm:prSet phldrT="[Текст]"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2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педагогічний</a:t>
          </a:r>
          <a:r>
            <a: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колектив</a:t>
          </a:r>
          <a:r>
            <a: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як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творче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співтовариство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бажання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допомогти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іншим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і за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необхідності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звернутися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порадою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колег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62221773-EE4E-45DF-807D-0CED3129E611}" type="parTrans" cxnId="{9EF251BA-6733-420D-B1D0-7095239BFD23}">
      <dgm:prSet/>
      <dgm:spPr/>
      <dgm:t>
        <a:bodyPr/>
        <a:lstStyle/>
        <a:p>
          <a:endParaRPr lang="ru-RU"/>
        </a:p>
      </dgm:t>
    </dgm:pt>
    <dgm:pt modelId="{1100F395-11DD-4CFF-832F-0D189AC18381}" type="sibTrans" cxnId="{9EF251BA-6733-420D-B1D0-7095239BFD23}">
      <dgm:prSet/>
      <dgm:spPr/>
      <dgm:t>
        <a:bodyPr/>
        <a:lstStyle/>
        <a:p>
          <a:endParaRPr lang="ru-RU"/>
        </a:p>
      </dgm:t>
    </dgm:pt>
    <dgm:pt modelId="{53FAC1E1-C769-4116-94A4-2C14273A40D8}" type="pres">
      <dgm:prSet presAssocID="{319441CA-E942-4F2B-A7F9-9C8994D0264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178AB1D-41E9-4E94-A5F7-4A9EFB457C60}" type="pres">
      <dgm:prSet presAssocID="{319441CA-E942-4F2B-A7F9-9C8994D02647}" presName="pyramid" presStyleLbl="node1" presStyleIdx="0" presStyleCnt="1" custScaleX="80312" custLinFactNeighborX="16415"/>
      <dgm:spPr/>
    </dgm:pt>
    <dgm:pt modelId="{61C28877-F522-426D-B53F-2FFC38EC5FBB}" type="pres">
      <dgm:prSet presAssocID="{319441CA-E942-4F2B-A7F9-9C8994D02647}" presName="theList" presStyleCnt="0"/>
      <dgm:spPr/>
    </dgm:pt>
    <dgm:pt modelId="{2A06EB04-6C2D-4D6D-B4D2-F1425CEF1F1A}" type="pres">
      <dgm:prSet presAssocID="{BB2ACDDE-C367-48E9-B0D3-F6C913014336}" presName="aNode" presStyleLbl="fgAcc1" presStyleIdx="0" presStyleCnt="4" custScaleX="275545" custScaleY="171973" custLinFactY="-29170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BA1A4-7854-417A-BD14-FDAAB7D12549}" type="pres">
      <dgm:prSet presAssocID="{BB2ACDDE-C367-48E9-B0D3-F6C913014336}" presName="aSpace" presStyleCnt="0"/>
      <dgm:spPr/>
    </dgm:pt>
    <dgm:pt modelId="{07B487B5-DA4F-4CBE-ADB7-7574BCC39FED}" type="pres">
      <dgm:prSet presAssocID="{3A1F8D2B-F7E8-4B2A-98AF-08C521055A85}" presName="aNode" presStyleLbl="fgAcc1" presStyleIdx="1" presStyleCnt="4" custScaleX="275545" custScaleY="146698" custLinFactY="-1607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ADEFE-98D8-4387-83D7-40DE7C1EC365}" type="pres">
      <dgm:prSet presAssocID="{3A1F8D2B-F7E8-4B2A-98AF-08C521055A85}" presName="aSpace" presStyleCnt="0"/>
      <dgm:spPr/>
    </dgm:pt>
    <dgm:pt modelId="{12BF96AE-0C11-4F00-B4AF-84F8245513C4}" type="pres">
      <dgm:prSet presAssocID="{99E0A59A-5DBE-47CB-A8EE-10DD27CB5F80}" presName="aNode" presStyleLbl="fgAcc1" presStyleIdx="2" presStyleCnt="4" custScaleX="275545" custScaleY="165228" custLinFactNeighborX="0" custLinFactNeighborY="58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63835-CC40-425A-A48E-B090862E48A2}" type="pres">
      <dgm:prSet presAssocID="{99E0A59A-5DBE-47CB-A8EE-10DD27CB5F80}" presName="aSpace" presStyleCnt="0"/>
      <dgm:spPr/>
    </dgm:pt>
    <dgm:pt modelId="{FE3B4D05-565F-4DCD-9788-6CC2BD5F6E15}" type="pres">
      <dgm:prSet presAssocID="{48BE2242-FEC0-49C2-BD67-31755DB54400}" presName="aNode" presStyleLbl="fgAcc1" presStyleIdx="3" presStyleCnt="4" custScaleX="275545" custScaleY="132947" custLinFactY="18205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685C1-06FB-4D80-9AEA-2CF08E3A176A}" type="pres">
      <dgm:prSet presAssocID="{48BE2242-FEC0-49C2-BD67-31755DB54400}" presName="aSpace" presStyleCnt="0"/>
      <dgm:spPr/>
    </dgm:pt>
  </dgm:ptLst>
  <dgm:cxnLst>
    <dgm:cxn modelId="{697DFF7C-7A08-4048-9B34-93AD958041DF}" type="presOf" srcId="{99E0A59A-5DBE-47CB-A8EE-10DD27CB5F80}" destId="{12BF96AE-0C11-4F00-B4AF-84F8245513C4}" srcOrd="0" destOrd="0" presId="urn:microsoft.com/office/officeart/2005/8/layout/pyramid2"/>
    <dgm:cxn modelId="{DC4F0EE9-4653-4D77-85F3-9A0F82401834}" type="presOf" srcId="{319441CA-E942-4F2B-A7F9-9C8994D02647}" destId="{53FAC1E1-C769-4116-94A4-2C14273A40D8}" srcOrd="0" destOrd="0" presId="urn:microsoft.com/office/officeart/2005/8/layout/pyramid2"/>
    <dgm:cxn modelId="{03294816-79D9-412F-A61B-0FF9A0CF0327}" type="presOf" srcId="{48BE2242-FEC0-49C2-BD67-31755DB54400}" destId="{FE3B4D05-565F-4DCD-9788-6CC2BD5F6E15}" srcOrd="0" destOrd="0" presId="urn:microsoft.com/office/officeart/2005/8/layout/pyramid2"/>
    <dgm:cxn modelId="{52A03639-FA5E-4B90-9F25-A3BF4B707B69}" type="presOf" srcId="{BB2ACDDE-C367-48E9-B0D3-F6C913014336}" destId="{2A06EB04-6C2D-4D6D-B4D2-F1425CEF1F1A}" srcOrd="0" destOrd="0" presId="urn:microsoft.com/office/officeart/2005/8/layout/pyramid2"/>
    <dgm:cxn modelId="{1635780C-AFD6-4358-AFDB-434575E4BB0E}" srcId="{319441CA-E942-4F2B-A7F9-9C8994D02647}" destId="{3A1F8D2B-F7E8-4B2A-98AF-08C521055A85}" srcOrd="1" destOrd="0" parTransId="{D3061DD8-DA30-4282-A193-118492347B54}" sibTransId="{01B278E3-C777-4D14-846C-161547587BC3}"/>
    <dgm:cxn modelId="{9EF251BA-6733-420D-B1D0-7095239BFD23}" srcId="{319441CA-E942-4F2B-A7F9-9C8994D02647}" destId="{48BE2242-FEC0-49C2-BD67-31755DB54400}" srcOrd="3" destOrd="0" parTransId="{62221773-EE4E-45DF-807D-0CED3129E611}" sibTransId="{1100F395-11DD-4CFF-832F-0D189AC18381}"/>
    <dgm:cxn modelId="{E2E5EAE5-EE8B-45C6-A279-6B9B7E0BFC48}" type="presOf" srcId="{3A1F8D2B-F7E8-4B2A-98AF-08C521055A85}" destId="{07B487B5-DA4F-4CBE-ADB7-7574BCC39FED}" srcOrd="0" destOrd="0" presId="urn:microsoft.com/office/officeart/2005/8/layout/pyramid2"/>
    <dgm:cxn modelId="{33A21100-B691-4665-B455-5C2578BA2FD1}" srcId="{319441CA-E942-4F2B-A7F9-9C8994D02647}" destId="{BB2ACDDE-C367-48E9-B0D3-F6C913014336}" srcOrd="0" destOrd="0" parTransId="{83C5735B-EDD0-4E26-A12D-F520BE534769}" sibTransId="{F858B0E9-627C-4FD4-886E-2798C6401DB7}"/>
    <dgm:cxn modelId="{64C48362-4B28-440E-8793-A9BF92A801D1}" srcId="{319441CA-E942-4F2B-A7F9-9C8994D02647}" destId="{99E0A59A-5DBE-47CB-A8EE-10DD27CB5F80}" srcOrd="2" destOrd="0" parTransId="{5158ADAA-CEE2-4FF3-8978-1EC71421A2D4}" sibTransId="{41994182-1798-4316-8491-A4E919E91FD9}"/>
    <dgm:cxn modelId="{B8050A85-323A-4B0C-9A97-8181B14EF693}" type="presParOf" srcId="{53FAC1E1-C769-4116-94A4-2C14273A40D8}" destId="{7178AB1D-41E9-4E94-A5F7-4A9EFB457C60}" srcOrd="0" destOrd="0" presId="urn:microsoft.com/office/officeart/2005/8/layout/pyramid2"/>
    <dgm:cxn modelId="{53383597-2CBE-4D49-B746-37A3420B02F1}" type="presParOf" srcId="{53FAC1E1-C769-4116-94A4-2C14273A40D8}" destId="{61C28877-F522-426D-B53F-2FFC38EC5FBB}" srcOrd="1" destOrd="0" presId="urn:microsoft.com/office/officeart/2005/8/layout/pyramid2"/>
    <dgm:cxn modelId="{9F760EE0-CAD5-4507-A4AD-C374A23320A7}" type="presParOf" srcId="{61C28877-F522-426D-B53F-2FFC38EC5FBB}" destId="{2A06EB04-6C2D-4D6D-B4D2-F1425CEF1F1A}" srcOrd="0" destOrd="0" presId="urn:microsoft.com/office/officeart/2005/8/layout/pyramid2"/>
    <dgm:cxn modelId="{C5C3914A-6D5F-4F73-B146-27A877071AA3}" type="presParOf" srcId="{61C28877-F522-426D-B53F-2FFC38EC5FBB}" destId="{CFABA1A4-7854-417A-BD14-FDAAB7D12549}" srcOrd="1" destOrd="0" presId="urn:microsoft.com/office/officeart/2005/8/layout/pyramid2"/>
    <dgm:cxn modelId="{97313DB6-C1FA-4E2B-92E8-1D9C85838245}" type="presParOf" srcId="{61C28877-F522-426D-B53F-2FFC38EC5FBB}" destId="{07B487B5-DA4F-4CBE-ADB7-7574BCC39FED}" srcOrd="2" destOrd="0" presId="urn:microsoft.com/office/officeart/2005/8/layout/pyramid2"/>
    <dgm:cxn modelId="{EA0CD8D1-7C92-42D2-ABA9-0F23CC227035}" type="presParOf" srcId="{61C28877-F522-426D-B53F-2FFC38EC5FBB}" destId="{088ADEFE-98D8-4387-83D7-40DE7C1EC365}" srcOrd="3" destOrd="0" presId="urn:microsoft.com/office/officeart/2005/8/layout/pyramid2"/>
    <dgm:cxn modelId="{F3ECC550-FE93-4B81-8E4F-43D1FBD4C373}" type="presParOf" srcId="{61C28877-F522-426D-B53F-2FFC38EC5FBB}" destId="{12BF96AE-0C11-4F00-B4AF-84F8245513C4}" srcOrd="4" destOrd="0" presId="urn:microsoft.com/office/officeart/2005/8/layout/pyramid2"/>
    <dgm:cxn modelId="{6A6965FA-C73B-4C95-9419-2B356120686C}" type="presParOf" srcId="{61C28877-F522-426D-B53F-2FFC38EC5FBB}" destId="{04863835-CC40-425A-A48E-B090862E48A2}" srcOrd="5" destOrd="0" presId="urn:microsoft.com/office/officeart/2005/8/layout/pyramid2"/>
    <dgm:cxn modelId="{E96F25C7-FE01-4786-90C3-6D122C46D180}" type="presParOf" srcId="{61C28877-F522-426D-B53F-2FFC38EC5FBB}" destId="{FE3B4D05-565F-4DCD-9788-6CC2BD5F6E15}" srcOrd="6" destOrd="0" presId="urn:microsoft.com/office/officeart/2005/8/layout/pyramid2"/>
    <dgm:cxn modelId="{C06EC4C9-4B64-44DE-8ADC-7C55C10AAECE}" type="presParOf" srcId="{61C28877-F522-426D-B53F-2FFC38EC5FBB}" destId="{D90685C1-06FB-4D80-9AEA-2CF08E3A176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318B2A-7CD2-4025-953B-EA0A4F001B2E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4A11B90-157A-4C28-AD75-FD833A6AEC22}">
      <dgm:prSet phldrT="[Текст]" custT="1"/>
      <dgm:spPr/>
      <dgm:t>
        <a:bodyPr vert="horz"/>
        <a:lstStyle/>
        <a:p>
          <a:r>
            <a:rPr lang="uk-UA" sz="2000" b="1" smtClean="0">
              <a:latin typeface="Times New Roman" pitchFamily="18" charset="0"/>
              <a:cs typeface="Times New Roman" pitchFamily="18" charset="0"/>
            </a:rPr>
            <a:t>Авторитет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B346597-75ED-414D-9F6A-41970F455350}" type="parTrans" cxnId="{42B90ED9-C9F4-4304-A2D5-17D2A9343922}">
      <dgm:prSet/>
      <dgm:spPr/>
      <dgm:t>
        <a:bodyPr/>
        <a:lstStyle/>
        <a:p>
          <a:endParaRPr lang="ru-RU"/>
        </a:p>
      </dgm:t>
    </dgm:pt>
    <dgm:pt modelId="{61FF239A-89CE-4A68-B619-8736FBDCD086}" type="sibTrans" cxnId="{42B90ED9-C9F4-4304-A2D5-17D2A9343922}">
      <dgm:prSet/>
      <dgm:spPr/>
      <dgm:t>
        <a:bodyPr/>
        <a:lstStyle/>
        <a:p>
          <a:endParaRPr lang="ru-RU"/>
        </a:p>
      </dgm:t>
    </dgm:pt>
    <dgm:pt modelId="{053910A3-8AB5-44E0-B379-709916B416A4}">
      <dgm:prSet phldrT="[Текст]" custT="1"/>
      <dgm:spPr/>
      <dgm:t>
        <a:bodyPr vert="horz"/>
        <a:lstStyle/>
        <a:p>
          <a:r>
            <a:rPr lang="uk-UA" sz="2000" b="1" smtClean="0">
              <a:latin typeface="Times New Roman" pitchFamily="18" charset="0"/>
              <a:cs typeface="Times New Roman" pitchFamily="18" charset="0"/>
            </a:rPr>
            <a:t>Культура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B579604-26BD-4A37-B0C5-8323189D5130}" type="parTrans" cxnId="{EDF58304-2AA0-4BF1-A407-43FD969F59D6}">
      <dgm:prSet/>
      <dgm:spPr/>
      <dgm:t>
        <a:bodyPr/>
        <a:lstStyle/>
        <a:p>
          <a:endParaRPr lang="ru-RU"/>
        </a:p>
      </dgm:t>
    </dgm:pt>
    <dgm:pt modelId="{76DFEB75-0D3C-4A1E-B428-E9C1F81C8696}" type="sibTrans" cxnId="{EDF58304-2AA0-4BF1-A407-43FD969F59D6}">
      <dgm:prSet/>
      <dgm:spPr/>
      <dgm:t>
        <a:bodyPr/>
        <a:lstStyle/>
        <a:p>
          <a:endParaRPr lang="ru-RU"/>
        </a:p>
      </dgm:t>
    </dgm:pt>
    <dgm:pt modelId="{C61232D6-4B97-412B-9084-7E00C10FDE37}">
      <dgm:prSet phldrT="[Текст]" custT="1"/>
      <dgm:spPr/>
      <dgm:t>
        <a:bodyPr vert="horz"/>
        <a:lstStyle/>
        <a:p>
          <a:r>
            <a:rPr lang="uk-UA" sz="2000" b="1" smtClean="0">
              <a:latin typeface="Times New Roman" pitchFamily="18" charset="0"/>
              <a:cs typeface="Times New Roman" pitchFamily="18" charset="0"/>
            </a:rPr>
            <a:t>Мовлення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AC1ED89-0B9D-45C8-89AB-8DEF5BA3B524}" type="parTrans" cxnId="{691720C8-2139-448C-A082-0A763703C7E3}">
      <dgm:prSet/>
      <dgm:spPr/>
      <dgm:t>
        <a:bodyPr/>
        <a:lstStyle/>
        <a:p>
          <a:endParaRPr lang="ru-RU"/>
        </a:p>
      </dgm:t>
    </dgm:pt>
    <dgm:pt modelId="{6B1AEEE4-26D2-467D-82DD-041ED1A4B5A5}" type="sibTrans" cxnId="{691720C8-2139-448C-A082-0A763703C7E3}">
      <dgm:prSet/>
      <dgm:spPr/>
      <dgm:t>
        <a:bodyPr/>
        <a:lstStyle/>
        <a:p>
          <a:endParaRPr lang="ru-RU"/>
        </a:p>
      </dgm:t>
    </dgm:pt>
    <dgm:pt modelId="{1B1E309F-4543-4FE1-B3D8-15F05042E496}">
      <dgm:prSet phldrT="[Текст]" custT="1"/>
      <dgm:spPr/>
      <dgm:t>
        <a:bodyPr vert="horz" anchor="ctr"/>
        <a:lstStyle/>
        <a:p>
          <a:r>
            <a:rPr lang="uk-UA" sz="2000" b="1" smtClean="0">
              <a:latin typeface="Times New Roman" pitchFamily="18" charset="0"/>
              <a:cs typeface="Times New Roman" pitchFamily="18" charset="0"/>
            </a:rPr>
            <a:t>Педагогічна майстерність</a:t>
          </a:r>
          <a:endParaRPr lang="ru-RU" sz="2000" b="1" dirty="0"/>
        </a:p>
      </dgm:t>
    </dgm:pt>
    <dgm:pt modelId="{D1C5B2D5-FBC0-4D78-B1E4-766703B9A9B6}" type="parTrans" cxnId="{F3D0B825-FC94-4DD0-BEA1-F6148FE580C5}">
      <dgm:prSet/>
      <dgm:spPr/>
      <dgm:t>
        <a:bodyPr/>
        <a:lstStyle/>
        <a:p>
          <a:endParaRPr lang="ru-RU"/>
        </a:p>
      </dgm:t>
    </dgm:pt>
    <dgm:pt modelId="{53FE0E93-470B-4777-9F73-F4ACE5483ED5}" type="sibTrans" cxnId="{F3D0B825-FC94-4DD0-BEA1-F6148FE580C5}">
      <dgm:prSet/>
      <dgm:spPr/>
      <dgm:t>
        <a:bodyPr/>
        <a:lstStyle/>
        <a:p>
          <a:endParaRPr lang="ru-RU"/>
        </a:p>
      </dgm:t>
    </dgm:pt>
    <dgm:pt modelId="{E9BCC975-AAF8-429C-AA04-1E8D009EBFAA}" type="pres">
      <dgm:prSet presAssocID="{06318B2A-7CD2-4025-953B-EA0A4F001B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42DF63-5858-4AF5-8691-5176B2E5F3C4}" type="pres">
      <dgm:prSet presAssocID="{1B1E309F-4543-4FE1-B3D8-15F05042E496}" presName="vertFlow" presStyleCnt="0"/>
      <dgm:spPr/>
      <dgm:t>
        <a:bodyPr/>
        <a:lstStyle/>
        <a:p>
          <a:endParaRPr lang="ru-RU"/>
        </a:p>
      </dgm:t>
    </dgm:pt>
    <dgm:pt modelId="{DD220098-2E49-4796-9AE8-7D410EB1EDB3}" type="pres">
      <dgm:prSet presAssocID="{1B1E309F-4543-4FE1-B3D8-15F05042E496}" presName="header" presStyleLbl="node1" presStyleIdx="0" presStyleCnt="4" custScaleX="229651" custScaleY="768209"/>
      <dgm:spPr/>
      <dgm:t>
        <a:bodyPr/>
        <a:lstStyle/>
        <a:p>
          <a:endParaRPr lang="ru-RU"/>
        </a:p>
      </dgm:t>
    </dgm:pt>
    <dgm:pt modelId="{8DC26317-26E6-4422-B420-37BA6E6232CE}" type="pres">
      <dgm:prSet presAssocID="{1B1E309F-4543-4FE1-B3D8-15F05042E496}" presName="hSp" presStyleCnt="0"/>
      <dgm:spPr/>
      <dgm:t>
        <a:bodyPr/>
        <a:lstStyle/>
        <a:p>
          <a:endParaRPr lang="ru-RU"/>
        </a:p>
      </dgm:t>
    </dgm:pt>
    <dgm:pt modelId="{B6B3AA0B-BC00-4195-B6A4-87FD25502318}" type="pres">
      <dgm:prSet presAssocID="{C61232D6-4B97-412B-9084-7E00C10FDE37}" presName="vertFlow" presStyleCnt="0"/>
      <dgm:spPr/>
      <dgm:t>
        <a:bodyPr/>
        <a:lstStyle/>
        <a:p>
          <a:endParaRPr lang="ru-RU"/>
        </a:p>
      </dgm:t>
    </dgm:pt>
    <dgm:pt modelId="{BA93A6A2-39A7-4DDD-864D-B8B7E7565EBB}" type="pres">
      <dgm:prSet presAssocID="{C61232D6-4B97-412B-9084-7E00C10FDE37}" presName="header" presStyleLbl="node1" presStyleIdx="1" presStyleCnt="4" custScaleX="261897" custScaleY="805958"/>
      <dgm:spPr/>
      <dgm:t>
        <a:bodyPr/>
        <a:lstStyle/>
        <a:p>
          <a:endParaRPr lang="ru-RU"/>
        </a:p>
      </dgm:t>
    </dgm:pt>
    <dgm:pt modelId="{0B0F39D6-FFFF-4452-94B1-E85EDB74D2FF}" type="pres">
      <dgm:prSet presAssocID="{C61232D6-4B97-412B-9084-7E00C10FDE37}" presName="hSp" presStyleCnt="0"/>
      <dgm:spPr/>
      <dgm:t>
        <a:bodyPr/>
        <a:lstStyle/>
        <a:p>
          <a:endParaRPr lang="ru-RU"/>
        </a:p>
      </dgm:t>
    </dgm:pt>
    <dgm:pt modelId="{56E9A61E-C9E0-4B3B-B375-8EB6D668FF40}" type="pres">
      <dgm:prSet presAssocID="{053910A3-8AB5-44E0-B379-709916B416A4}" presName="vertFlow" presStyleCnt="0"/>
      <dgm:spPr/>
      <dgm:t>
        <a:bodyPr/>
        <a:lstStyle/>
        <a:p>
          <a:endParaRPr lang="ru-RU"/>
        </a:p>
      </dgm:t>
    </dgm:pt>
    <dgm:pt modelId="{A15ED704-533B-4AAF-8E11-A81C72F0B891}" type="pres">
      <dgm:prSet presAssocID="{053910A3-8AB5-44E0-B379-709916B416A4}" presName="header" presStyleLbl="node1" presStyleIdx="2" presStyleCnt="4" custScaleX="290934" custScaleY="750871" custLinFactNeighborX="-2693" custLinFactNeighborY="26285"/>
      <dgm:spPr/>
      <dgm:t>
        <a:bodyPr/>
        <a:lstStyle/>
        <a:p>
          <a:endParaRPr lang="ru-RU"/>
        </a:p>
      </dgm:t>
    </dgm:pt>
    <dgm:pt modelId="{93015B3D-D20A-478C-9D5A-85317DBD657A}" type="pres">
      <dgm:prSet presAssocID="{053910A3-8AB5-44E0-B379-709916B416A4}" presName="hSp" presStyleCnt="0"/>
      <dgm:spPr/>
      <dgm:t>
        <a:bodyPr/>
        <a:lstStyle/>
        <a:p>
          <a:endParaRPr lang="ru-RU"/>
        </a:p>
      </dgm:t>
    </dgm:pt>
    <dgm:pt modelId="{4BCDF43D-E9B1-4186-80B0-077874F65D94}" type="pres">
      <dgm:prSet presAssocID="{44A11B90-157A-4C28-AD75-FD833A6AEC22}" presName="vertFlow" presStyleCnt="0"/>
      <dgm:spPr/>
      <dgm:t>
        <a:bodyPr/>
        <a:lstStyle/>
        <a:p>
          <a:endParaRPr lang="ru-RU"/>
        </a:p>
      </dgm:t>
    </dgm:pt>
    <dgm:pt modelId="{EC93312F-8D03-4668-9C34-6534169C9D38}" type="pres">
      <dgm:prSet presAssocID="{44A11B90-157A-4C28-AD75-FD833A6AEC22}" presName="header" presStyleLbl="node1" presStyleIdx="3" presStyleCnt="4" custScaleX="235856" custScaleY="754575" custLinFactNeighborX="-405" custLinFactNeighborY="23058"/>
      <dgm:spPr/>
      <dgm:t>
        <a:bodyPr/>
        <a:lstStyle/>
        <a:p>
          <a:endParaRPr lang="ru-RU"/>
        </a:p>
      </dgm:t>
    </dgm:pt>
  </dgm:ptLst>
  <dgm:cxnLst>
    <dgm:cxn modelId="{0A243FB2-EAE7-489B-9A13-2B3DA3A210E6}" type="presOf" srcId="{1B1E309F-4543-4FE1-B3D8-15F05042E496}" destId="{DD220098-2E49-4796-9AE8-7D410EB1EDB3}" srcOrd="0" destOrd="0" presId="urn:microsoft.com/office/officeart/2005/8/layout/lProcess1"/>
    <dgm:cxn modelId="{691720C8-2139-448C-A082-0A763703C7E3}" srcId="{06318B2A-7CD2-4025-953B-EA0A4F001B2E}" destId="{C61232D6-4B97-412B-9084-7E00C10FDE37}" srcOrd="1" destOrd="0" parTransId="{9AC1ED89-0B9D-45C8-89AB-8DEF5BA3B524}" sibTransId="{6B1AEEE4-26D2-467D-82DD-041ED1A4B5A5}"/>
    <dgm:cxn modelId="{EDF58304-2AA0-4BF1-A407-43FD969F59D6}" srcId="{06318B2A-7CD2-4025-953B-EA0A4F001B2E}" destId="{053910A3-8AB5-44E0-B379-709916B416A4}" srcOrd="2" destOrd="0" parTransId="{9B579604-26BD-4A37-B0C5-8323189D5130}" sibTransId="{76DFEB75-0D3C-4A1E-B428-E9C1F81C8696}"/>
    <dgm:cxn modelId="{469BE39E-EE57-4942-A16B-62E671BB100F}" type="presOf" srcId="{C61232D6-4B97-412B-9084-7E00C10FDE37}" destId="{BA93A6A2-39A7-4DDD-864D-B8B7E7565EBB}" srcOrd="0" destOrd="0" presId="urn:microsoft.com/office/officeart/2005/8/layout/lProcess1"/>
    <dgm:cxn modelId="{31062347-3511-49FF-AEA1-CEE61F1B078B}" type="presOf" srcId="{44A11B90-157A-4C28-AD75-FD833A6AEC22}" destId="{EC93312F-8D03-4668-9C34-6534169C9D38}" srcOrd="0" destOrd="0" presId="urn:microsoft.com/office/officeart/2005/8/layout/lProcess1"/>
    <dgm:cxn modelId="{42B90ED9-C9F4-4304-A2D5-17D2A9343922}" srcId="{06318B2A-7CD2-4025-953B-EA0A4F001B2E}" destId="{44A11B90-157A-4C28-AD75-FD833A6AEC22}" srcOrd="3" destOrd="0" parTransId="{4B346597-75ED-414D-9F6A-41970F455350}" sibTransId="{61FF239A-89CE-4A68-B619-8736FBDCD086}"/>
    <dgm:cxn modelId="{07D3DFB7-3390-4795-8644-8818C9F6E866}" type="presOf" srcId="{053910A3-8AB5-44E0-B379-709916B416A4}" destId="{A15ED704-533B-4AAF-8E11-A81C72F0B891}" srcOrd="0" destOrd="0" presId="urn:microsoft.com/office/officeart/2005/8/layout/lProcess1"/>
    <dgm:cxn modelId="{F3D0B825-FC94-4DD0-BEA1-F6148FE580C5}" srcId="{06318B2A-7CD2-4025-953B-EA0A4F001B2E}" destId="{1B1E309F-4543-4FE1-B3D8-15F05042E496}" srcOrd="0" destOrd="0" parTransId="{D1C5B2D5-FBC0-4D78-B1E4-766703B9A9B6}" sibTransId="{53FE0E93-470B-4777-9F73-F4ACE5483ED5}"/>
    <dgm:cxn modelId="{B16AE1FC-F4B4-4EE9-9C8C-215D86A49DB9}" type="presOf" srcId="{06318B2A-7CD2-4025-953B-EA0A4F001B2E}" destId="{E9BCC975-AAF8-429C-AA04-1E8D009EBFAA}" srcOrd="0" destOrd="0" presId="urn:microsoft.com/office/officeart/2005/8/layout/lProcess1"/>
    <dgm:cxn modelId="{685B05CD-5D95-45EC-BF7C-F739080179A9}" type="presParOf" srcId="{E9BCC975-AAF8-429C-AA04-1E8D009EBFAA}" destId="{BF42DF63-5858-4AF5-8691-5176B2E5F3C4}" srcOrd="0" destOrd="0" presId="urn:microsoft.com/office/officeart/2005/8/layout/lProcess1"/>
    <dgm:cxn modelId="{EDBE069D-DD5E-4C53-AD2D-0A8271E21BAD}" type="presParOf" srcId="{BF42DF63-5858-4AF5-8691-5176B2E5F3C4}" destId="{DD220098-2E49-4796-9AE8-7D410EB1EDB3}" srcOrd="0" destOrd="0" presId="urn:microsoft.com/office/officeart/2005/8/layout/lProcess1"/>
    <dgm:cxn modelId="{2042B4FD-FE64-4328-A6B4-59F57F19BD66}" type="presParOf" srcId="{E9BCC975-AAF8-429C-AA04-1E8D009EBFAA}" destId="{8DC26317-26E6-4422-B420-37BA6E6232CE}" srcOrd="1" destOrd="0" presId="urn:microsoft.com/office/officeart/2005/8/layout/lProcess1"/>
    <dgm:cxn modelId="{29EEA617-657B-44CE-9B21-78E0B100F9D5}" type="presParOf" srcId="{E9BCC975-AAF8-429C-AA04-1E8D009EBFAA}" destId="{B6B3AA0B-BC00-4195-B6A4-87FD25502318}" srcOrd="2" destOrd="0" presId="urn:microsoft.com/office/officeart/2005/8/layout/lProcess1"/>
    <dgm:cxn modelId="{85998B33-0585-4D90-85B2-C3124699AF84}" type="presParOf" srcId="{B6B3AA0B-BC00-4195-B6A4-87FD25502318}" destId="{BA93A6A2-39A7-4DDD-864D-B8B7E7565EBB}" srcOrd="0" destOrd="0" presId="urn:microsoft.com/office/officeart/2005/8/layout/lProcess1"/>
    <dgm:cxn modelId="{7AAE9449-EC38-40C5-BDC3-8AB4DF8B3632}" type="presParOf" srcId="{E9BCC975-AAF8-429C-AA04-1E8D009EBFAA}" destId="{0B0F39D6-FFFF-4452-94B1-E85EDB74D2FF}" srcOrd="3" destOrd="0" presId="urn:microsoft.com/office/officeart/2005/8/layout/lProcess1"/>
    <dgm:cxn modelId="{54C1BA06-E704-4BD1-B886-EA982D0902F9}" type="presParOf" srcId="{E9BCC975-AAF8-429C-AA04-1E8D009EBFAA}" destId="{56E9A61E-C9E0-4B3B-B375-8EB6D668FF40}" srcOrd="4" destOrd="0" presId="urn:microsoft.com/office/officeart/2005/8/layout/lProcess1"/>
    <dgm:cxn modelId="{7202111B-CAE9-44F3-8319-4C00DFAC3362}" type="presParOf" srcId="{56E9A61E-C9E0-4B3B-B375-8EB6D668FF40}" destId="{A15ED704-533B-4AAF-8E11-A81C72F0B891}" srcOrd="0" destOrd="0" presId="urn:microsoft.com/office/officeart/2005/8/layout/lProcess1"/>
    <dgm:cxn modelId="{38D7F30A-EB00-457F-BA2B-D073BF43491C}" type="presParOf" srcId="{E9BCC975-AAF8-429C-AA04-1E8D009EBFAA}" destId="{93015B3D-D20A-478C-9D5A-85317DBD657A}" srcOrd="5" destOrd="0" presId="urn:microsoft.com/office/officeart/2005/8/layout/lProcess1"/>
    <dgm:cxn modelId="{1C054013-DE32-44E7-AA30-41366F2415B2}" type="presParOf" srcId="{E9BCC975-AAF8-429C-AA04-1E8D009EBFAA}" destId="{4BCDF43D-E9B1-4186-80B0-077874F65D94}" srcOrd="6" destOrd="0" presId="urn:microsoft.com/office/officeart/2005/8/layout/lProcess1"/>
    <dgm:cxn modelId="{655EDF74-2546-4731-AA18-6C9FC7853BD9}" type="presParOf" srcId="{4BCDF43D-E9B1-4186-80B0-077874F65D94}" destId="{EC93312F-8D03-4668-9C34-6534169C9D3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82FFA1-D056-42C6-937C-A92CFCACE3DA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3CB7240-8211-4BBE-A9F7-161776EFD8F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ІМІДЖ ПЕДАГОГА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емоційно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забарвлений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образ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сприйняття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вчителя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свідомості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вихованців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колег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оточення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в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масовій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свідомості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При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формуванні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іміджу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вчителя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реальні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якості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тісно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переплітаються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тими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приписуються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йому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оточуючими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20B8AB1-0BEB-4B3B-AA0A-43E8D18A6369}" type="parTrans" cxnId="{5F16CD23-3E0F-49B3-83FD-F309DF03D6D9}">
      <dgm:prSet/>
      <dgm:spPr/>
      <dgm:t>
        <a:bodyPr/>
        <a:lstStyle/>
        <a:p>
          <a:endParaRPr lang="ru-RU"/>
        </a:p>
      </dgm:t>
    </dgm:pt>
    <dgm:pt modelId="{D2956C4B-2034-4281-A209-0CCAD58965CD}" type="sibTrans" cxnId="{5F16CD23-3E0F-49B3-83FD-F309DF03D6D9}">
      <dgm:prSet/>
      <dgm:spPr/>
      <dgm:t>
        <a:bodyPr/>
        <a:lstStyle/>
        <a:p>
          <a:endParaRPr lang="ru-RU"/>
        </a:p>
      </dgm:t>
    </dgm:pt>
    <dgm:pt modelId="{4ED47C7D-0BDD-4DBE-B975-5D584D02AAB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 </a:t>
          </a:r>
          <a:r>
            <a: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те, </a:t>
          </a:r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виникає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з приходом </a:t>
          </a:r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залишається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коли </a:t>
          </a:r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людина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йде</a:t>
          </a:r>
          <a:r>
            <a:rPr lang="ru-RU" sz="2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5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F981F4-ECE4-42F8-A68F-0B25BD1B3E57}" type="parTrans" cxnId="{739AC5EC-F367-4090-A93C-85F3E19292D6}">
      <dgm:prSet/>
      <dgm:spPr/>
      <dgm:t>
        <a:bodyPr/>
        <a:lstStyle/>
        <a:p>
          <a:endParaRPr lang="ru-RU"/>
        </a:p>
      </dgm:t>
    </dgm:pt>
    <dgm:pt modelId="{3E219C90-DCEF-4F34-9141-1930DC2DED5F}" type="sibTrans" cxnId="{739AC5EC-F367-4090-A93C-85F3E19292D6}">
      <dgm:prSet/>
      <dgm:spPr/>
      <dgm:t>
        <a:bodyPr/>
        <a:lstStyle/>
        <a:p>
          <a:endParaRPr lang="ru-RU"/>
        </a:p>
      </dgm:t>
    </dgm:pt>
    <dgm:pt modelId="{9EFA1B1C-52C9-4AA1-BDFC-DB7CBE5B2150}">
      <dgm:prSet phldrT="[Текст]" custT="1"/>
      <dgm:spPr/>
      <dgm:t>
        <a:bodyPr/>
        <a:lstStyle/>
        <a:p>
          <a:r>
            <a:rPr lang="ru-RU" sz="25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Зовнішній</a:t>
          </a:r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аспект: </a:t>
          </a:r>
        </a:p>
        <a:p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манери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хода, жести, </a:t>
          </a:r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міміка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одяг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зачіска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5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FBA251-BEED-4E81-A0B6-36D17279EC0F}" type="parTrans" cxnId="{594DCBEB-B4A7-4CD0-9BA5-7870E111766A}">
      <dgm:prSet/>
      <dgm:spPr/>
      <dgm:t>
        <a:bodyPr/>
        <a:lstStyle/>
        <a:p>
          <a:endParaRPr lang="ru-RU"/>
        </a:p>
      </dgm:t>
    </dgm:pt>
    <dgm:pt modelId="{C99D8D1D-FE56-45FD-8E54-CB52C0AFC938}" type="sibTrans" cxnId="{594DCBEB-B4A7-4CD0-9BA5-7870E111766A}">
      <dgm:prSet/>
      <dgm:spPr/>
      <dgm:t>
        <a:bodyPr/>
        <a:lstStyle/>
        <a:p>
          <a:endParaRPr lang="ru-RU"/>
        </a:p>
      </dgm:t>
    </dgm:pt>
    <dgm:pt modelId="{CEE9F857-4982-4DE5-A4E2-67293E375B2D}">
      <dgm:prSet phldrT="[Текст]" custT="1"/>
      <dgm:spPr/>
      <dgm:t>
        <a:bodyPr/>
        <a:lstStyle/>
        <a:p>
          <a:r>
            <a:rPr lang="ru-RU" sz="25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Внутрішній</a:t>
          </a:r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аспект: </a:t>
          </a:r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інтелект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помисли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ерудиція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духовність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інтереси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5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3086B7-FE74-4A26-BAAE-5A52C04AB22C}" type="parTrans" cxnId="{4C9AF4F1-8C9D-4FA1-BD45-61DA0F7AFC4C}">
      <dgm:prSet/>
      <dgm:spPr/>
      <dgm:t>
        <a:bodyPr/>
        <a:lstStyle/>
        <a:p>
          <a:endParaRPr lang="ru-RU"/>
        </a:p>
      </dgm:t>
    </dgm:pt>
    <dgm:pt modelId="{58B1E891-CAC2-4DEF-9438-2FAEC3E70FF0}" type="sibTrans" cxnId="{4C9AF4F1-8C9D-4FA1-BD45-61DA0F7AFC4C}">
      <dgm:prSet/>
      <dgm:spPr/>
      <dgm:t>
        <a:bodyPr/>
        <a:lstStyle/>
        <a:p>
          <a:endParaRPr lang="ru-RU"/>
        </a:p>
      </dgm:t>
    </dgm:pt>
    <dgm:pt modelId="{8BC2DE93-C2F2-4867-8AE3-7C9EE71F71FD}">
      <dgm:prSet phldrT="[Текст]" custT="1"/>
      <dgm:spPr/>
      <dgm:t>
        <a:bodyPr/>
        <a:lstStyle/>
        <a:p>
          <a:r>
            <a:rPr lang="ru-RU" sz="25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Процесуальний</a:t>
          </a:r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аспект: 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темперамент, темп, </a:t>
          </a:r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пластичність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емоції</a:t>
          </a:r>
          <a:r>
            <a: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5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9D0C33-F9F2-4E59-84C8-60405DD4FB24}" type="parTrans" cxnId="{616DC29E-EDC2-42FA-B2C9-D05B00F894C2}">
      <dgm:prSet/>
      <dgm:spPr/>
      <dgm:t>
        <a:bodyPr/>
        <a:lstStyle/>
        <a:p>
          <a:endParaRPr lang="ru-RU"/>
        </a:p>
      </dgm:t>
    </dgm:pt>
    <dgm:pt modelId="{065F7FB2-C6F4-473C-B79B-038FD6A6F3C3}" type="sibTrans" cxnId="{616DC29E-EDC2-42FA-B2C9-D05B00F894C2}">
      <dgm:prSet/>
      <dgm:spPr/>
      <dgm:t>
        <a:bodyPr/>
        <a:lstStyle/>
        <a:p>
          <a:endParaRPr lang="ru-RU"/>
        </a:p>
      </dgm:t>
    </dgm:pt>
    <dgm:pt modelId="{63BED920-1AD3-471E-B097-19FC145AA11A}" type="pres">
      <dgm:prSet presAssocID="{FB82FFA1-D056-42C6-937C-A92CFCACE3D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2AD1D7-07F3-4063-947B-254C98CB96E3}" type="pres">
      <dgm:prSet presAssocID="{FB82FFA1-D056-42C6-937C-A92CFCACE3DA}" presName="matrix" presStyleCnt="0"/>
      <dgm:spPr/>
    </dgm:pt>
    <dgm:pt modelId="{102C5325-A547-42C8-8ABC-776148A8235B}" type="pres">
      <dgm:prSet presAssocID="{FB82FFA1-D056-42C6-937C-A92CFCACE3DA}" presName="tile1" presStyleLbl="node1" presStyleIdx="0" presStyleCnt="4" custLinFactNeighborX="0" custLinFactNeighborY="-2222"/>
      <dgm:spPr/>
      <dgm:t>
        <a:bodyPr/>
        <a:lstStyle/>
        <a:p>
          <a:endParaRPr lang="ru-RU"/>
        </a:p>
      </dgm:t>
    </dgm:pt>
    <dgm:pt modelId="{62EEBFBA-A505-4506-AD5F-0CDD29C3C2CC}" type="pres">
      <dgm:prSet presAssocID="{FB82FFA1-D056-42C6-937C-A92CFCACE3D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50C4D-47DC-4741-A0F1-6ED5E95BB786}" type="pres">
      <dgm:prSet presAssocID="{FB82FFA1-D056-42C6-937C-A92CFCACE3DA}" presName="tile2" presStyleLbl="node1" presStyleIdx="1" presStyleCnt="4"/>
      <dgm:spPr/>
      <dgm:t>
        <a:bodyPr/>
        <a:lstStyle/>
        <a:p>
          <a:endParaRPr lang="ru-RU"/>
        </a:p>
      </dgm:t>
    </dgm:pt>
    <dgm:pt modelId="{4C094BBE-266B-49B7-8E89-B32A1AEAF9AA}" type="pres">
      <dgm:prSet presAssocID="{FB82FFA1-D056-42C6-937C-A92CFCACE3D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1C8DA-7D20-4DFF-BE23-A2CECB4C9453}" type="pres">
      <dgm:prSet presAssocID="{FB82FFA1-D056-42C6-937C-A92CFCACE3DA}" presName="tile3" presStyleLbl="node1" presStyleIdx="2" presStyleCnt="4"/>
      <dgm:spPr/>
      <dgm:t>
        <a:bodyPr/>
        <a:lstStyle/>
        <a:p>
          <a:endParaRPr lang="ru-RU"/>
        </a:p>
      </dgm:t>
    </dgm:pt>
    <dgm:pt modelId="{E119A717-A493-4DC8-9775-5D38DF76C2AF}" type="pres">
      <dgm:prSet presAssocID="{FB82FFA1-D056-42C6-937C-A92CFCACE3D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112B1-6021-478A-9CFC-9011F724E243}" type="pres">
      <dgm:prSet presAssocID="{FB82FFA1-D056-42C6-937C-A92CFCACE3DA}" presName="tile4" presStyleLbl="node1" presStyleIdx="3" presStyleCnt="4"/>
      <dgm:spPr/>
      <dgm:t>
        <a:bodyPr/>
        <a:lstStyle/>
        <a:p>
          <a:endParaRPr lang="ru-RU"/>
        </a:p>
      </dgm:t>
    </dgm:pt>
    <dgm:pt modelId="{12944E55-9C08-4FA8-8026-F4D2038D90E4}" type="pres">
      <dgm:prSet presAssocID="{FB82FFA1-D056-42C6-937C-A92CFCACE3D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A7422-DA7E-4626-B277-2EECE376F9E9}" type="pres">
      <dgm:prSet presAssocID="{FB82FFA1-D056-42C6-937C-A92CFCACE3DA}" presName="centerTile" presStyleLbl="fgShp" presStyleIdx="0" presStyleCnt="1" custScaleX="191257" custScaleY="15111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2D765B0-144C-4A1C-B0D4-0A57BEE07751}" type="presOf" srcId="{9EFA1B1C-52C9-4AA1-BDFC-DB7CBE5B2150}" destId="{B4A50C4D-47DC-4741-A0F1-6ED5E95BB786}" srcOrd="0" destOrd="0" presId="urn:microsoft.com/office/officeart/2005/8/layout/matrix1"/>
    <dgm:cxn modelId="{739AC5EC-F367-4090-A93C-85F3E19292D6}" srcId="{73CB7240-8211-4BBE-A9F7-161776EFD8F7}" destId="{4ED47C7D-0BDD-4DBE-B975-5D584D02AABC}" srcOrd="0" destOrd="0" parTransId="{85F981F4-ECE4-42F8-A68F-0B25BD1B3E57}" sibTransId="{3E219C90-DCEF-4F34-9141-1930DC2DED5F}"/>
    <dgm:cxn modelId="{4C9AF4F1-8C9D-4FA1-BD45-61DA0F7AFC4C}" srcId="{73CB7240-8211-4BBE-A9F7-161776EFD8F7}" destId="{CEE9F857-4982-4DE5-A4E2-67293E375B2D}" srcOrd="2" destOrd="0" parTransId="{D83086B7-FE74-4A26-BAAE-5A52C04AB22C}" sibTransId="{58B1E891-CAC2-4DEF-9438-2FAEC3E70FF0}"/>
    <dgm:cxn modelId="{F664F591-999B-4C8E-8817-B79A534E0870}" type="presOf" srcId="{8BC2DE93-C2F2-4867-8AE3-7C9EE71F71FD}" destId="{93E112B1-6021-478A-9CFC-9011F724E243}" srcOrd="0" destOrd="0" presId="urn:microsoft.com/office/officeart/2005/8/layout/matrix1"/>
    <dgm:cxn modelId="{E3862500-B599-46E5-B1B3-C99FFB4B6A12}" type="presOf" srcId="{9EFA1B1C-52C9-4AA1-BDFC-DB7CBE5B2150}" destId="{4C094BBE-266B-49B7-8E89-B32A1AEAF9AA}" srcOrd="1" destOrd="0" presId="urn:microsoft.com/office/officeart/2005/8/layout/matrix1"/>
    <dgm:cxn modelId="{69941F4C-4F08-4CC1-B499-3CA4B06F1862}" type="presOf" srcId="{4ED47C7D-0BDD-4DBE-B975-5D584D02AABC}" destId="{102C5325-A547-42C8-8ABC-776148A8235B}" srcOrd="0" destOrd="0" presId="urn:microsoft.com/office/officeart/2005/8/layout/matrix1"/>
    <dgm:cxn modelId="{254DF196-87AD-444E-9118-A2F920A0F568}" type="presOf" srcId="{CEE9F857-4982-4DE5-A4E2-67293E375B2D}" destId="{9881C8DA-7D20-4DFF-BE23-A2CECB4C9453}" srcOrd="0" destOrd="0" presId="urn:microsoft.com/office/officeart/2005/8/layout/matrix1"/>
    <dgm:cxn modelId="{594DCBEB-B4A7-4CD0-9BA5-7870E111766A}" srcId="{73CB7240-8211-4BBE-A9F7-161776EFD8F7}" destId="{9EFA1B1C-52C9-4AA1-BDFC-DB7CBE5B2150}" srcOrd="1" destOrd="0" parTransId="{B2FBA251-BEED-4E81-A0B6-36D17279EC0F}" sibTransId="{C99D8D1D-FE56-45FD-8E54-CB52C0AFC938}"/>
    <dgm:cxn modelId="{5F16CD23-3E0F-49B3-83FD-F309DF03D6D9}" srcId="{FB82FFA1-D056-42C6-937C-A92CFCACE3DA}" destId="{73CB7240-8211-4BBE-A9F7-161776EFD8F7}" srcOrd="0" destOrd="0" parTransId="{520B8AB1-0BEB-4B3B-AA0A-43E8D18A6369}" sibTransId="{D2956C4B-2034-4281-A209-0CCAD58965CD}"/>
    <dgm:cxn modelId="{616DC29E-EDC2-42FA-B2C9-D05B00F894C2}" srcId="{73CB7240-8211-4BBE-A9F7-161776EFD8F7}" destId="{8BC2DE93-C2F2-4867-8AE3-7C9EE71F71FD}" srcOrd="3" destOrd="0" parTransId="{CD9D0C33-F9F2-4E59-84C8-60405DD4FB24}" sibTransId="{065F7FB2-C6F4-473C-B79B-038FD6A6F3C3}"/>
    <dgm:cxn modelId="{1A983A07-9EE1-4E27-A732-39C08BE2A7E5}" type="presOf" srcId="{FB82FFA1-D056-42C6-937C-A92CFCACE3DA}" destId="{63BED920-1AD3-471E-B097-19FC145AA11A}" srcOrd="0" destOrd="0" presId="urn:microsoft.com/office/officeart/2005/8/layout/matrix1"/>
    <dgm:cxn modelId="{FF7407F8-BA66-4C15-A6E1-0F485ECBE563}" type="presOf" srcId="{CEE9F857-4982-4DE5-A4E2-67293E375B2D}" destId="{E119A717-A493-4DC8-9775-5D38DF76C2AF}" srcOrd="1" destOrd="0" presId="urn:microsoft.com/office/officeart/2005/8/layout/matrix1"/>
    <dgm:cxn modelId="{16761B8B-F898-414D-8A58-D0307A77771E}" type="presOf" srcId="{8BC2DE93-C2F2-4867-8AE3-7C9EE71F71FD}" destId="{12944E55-9C08-4FA8-8026-F4D2038D90E4}" srcOrd="1" destOrd="0" presId="urn:microsoft.com/office/officeart/2005/8/layout/matrix1"/>
    <dgm:cxn modelId="{186F8489-56C7-4A34-9B88-03082238FBA1}" type="presOf" srcId="{4ED47C7D-0BDD-4DBE-B975-5D584D02AABC}" destId="{62EEBFBA-A505-4506-AD5F-0CDD29C3C2CC}" srcOrd="1" destOrd="0" presId="urn:microsoft.com/office/officeart/2005/8/layout/matrix1"/>
    <dgm:cxn modelId="{9FAC6866-090C-4207-91C8-3DBA53781B4C}" type="presOf" srcId="{73CB7240-8211-4BBE-A9F7-161776EFD8F7}" destId="{445A7422-DA7E-4626-B277-2EECE376F9E9}" srcOrd="0" destOrd="0" presId="urn:microsoft.com/office/officeart/2005/8/layout/matrix1"/>
    <dgm:cxn modelId="{9EFB9901-0A7B-4D61-AB18-77221F75C611}" type="presParOf" srcId="{63BED920-1AD3-471E-B097-19FC145AA11A}" destId="{C42AD1D7-07F3-4063-947B-254C98CB96E3}" srcOrd="0" destOrd="0" presId="urn:microsoft.com/office/officeart/2005/8/layout/matrix1"/>
    <dgm:cxn modelId="{42FA575D-408C-419D-AEAF-4AFDFC538FF5}" type="presParOf" srcId="{C42AD1D7-07F3-4063-947B-254C98CB96E3}" destId="{102C5325-A547-42C8-8ABC-776148A8235B}" srcOrd="0" destOrd="0" presId="urn:microsoft.com/office/officeart/2005/8/layout/matrix1"/>
    <dgm:cxn modelId="{A4807318-E456-45A9-814A-085C3B7BDD48}" type="presParOf" srcId="{C42AD1D7-07F3-4063-947B-254C98CB96E3}" destId="{62EEBFBA-A505-4506-AD5F-0CDD29C3C2CC}" srcOrd="1" destOrd="0" presId="urn:microsoft.com/office/officeart/2005/8/layout/matrix1"/>
    <dgm:cxn modelId="{4C8A55AA-6609-43D6-90A2-34E9CE5785A6}" type="presParOf" srcId="{C42AD1D7-07F3-4063-947B-254C98CB96E3}" destId="{B4A50C4D-47DC-4741-A0F1-6ED5E95BB786}" srcOrd="2" destOrd="0" presId="urn:microsoft.com/office/officeart/2005/8/layout/matrix1"/>
    <dgm:cxn modelId="{965F9CA2-8015-44AC-9262-51735E946C2F}" type="presParOf" srcId="{C42AD1D7-07F3-4063-947B-254C98CB96E3}" destId="{4C094BBE-266B-49B7-8E89-B32A1AEAF9AA}" srcOrd="3" destOrd="0" presId="urn:microsoft.com/office/officeart/2005/8/layout/matrix1"/>
    <dgm:cxn modelId="{5042BF86-01BC-4A6C-8384-33DE2C872BC0}" type="presParOf" srcId="{C42AD1D7-07F3-4063-947B-254C98CB96E3}" destId="{9881C8DA-7D20-4DFF-BE23-A2CECB4C9453}" srcOrd="4" destOrd="0" presId="urn:microsoft.com/office/officeart/2005/8/layout/matrix1"/>
    <dgm:cxn modelId="{DC17FF4F-5DE4-4459-83D9-841F468B60C2}" type="presParOf" srcId="{C42AD1D7-07F3-4063-947B-254C98CB96E3}" destId="{E119A717-A493-4DC8-9775-5D38DF76C2AF}" srcOrd="5" destOrd="0" presId="urn:microsoft.com/office/officeart/2005/8/layout/matrix1"/>
    <dgm:cxn modelId="{7132B0E1-CE86-4CB7-A385-CCCAF917AE46}" type="presParOf" srcId="{C42AD1D7-07F3-4063-947B-254C98CB96E3}" destId="{93E112B1-6021-478A-9CFC-9011F724E243}" srcOrd="6" destOrd="0" presId="urn:microsoft.com/office/officeart/2005/8/layout/matrix1"/>
    <dgm:cxn modelId="{87E723A9-5F68-4CC8-B470-3B3FE8720EE2}" type="presParOf" srcId="{C42AD1D7-07F3-4063-947B-254C98CB96E3}" destId="{12944E55-9C08-4FA8-8026-F4D2038D90E4}" srcOrd="7" destOrd="0" presId="urn:microsoft.com/office/officeart/2005/8/layout/matrix1"/>
    <dgm:cxn modelId="{347F65A2-6E5A-4198-8BE3-FD48DBA65D69}" type="presParOf" srcId="{63BED920-1AD3-471E-B097-19FC145AA11A}" destId="{445A7422-DA7E-4626-B277-2EECE376F9E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3740E-F362-4CC1-8216-D30C441341AF}">
      <dsp:nvSpPr>
        <dsp:cNvPr id="0" name=""/>
        <dsp:cNvSpPr/>
      </dsp:nvSpPr>
      <dsp:spPr>
        <a:xfrm rot="5400000">
          <a:off x="-164481" y="371503"/>
          <a:ext cx="1096544" cy="76758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590813"/>
        <a:ext cx="767581" cy="328963"/>
      </dsp:txXfrm>
    </dsp:sp>
    <dsp:sp modelId="{11117859-3DC9-4583-914F-61BC82EB55E7}">
      <dsp:nvSpPr>
        <dsp:cNvPr id="0" name=""/>
        <dsp:cNvSpPr/>
      </dsp:nvSpPr>
      <dsp:spPr>
        <a:xfrm rot="5400000">
          <a:off x="4279153" y="-3417236"/>
          <a:ext cx="876416" cy="79690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Звернення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вчителя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емоційної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сфери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здобувача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Покарання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принижує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вільну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людину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!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32837" y="171863"/>
        <a:ext cx="7926267" cy="790850"/>
      </dsp:txXfrm>
    </dsp:sp>
    <dsp:sp modelId="{E4D9742E-1F59-4FF4-905D-403E2156B4AE}">
      <dsp:nvSpPr>
        <dsp:cNvPr id="0" name=""/>
        <dsp:cNvSpPr/>
      </dsp:nvSpPr>
      <dsp:spPr>
        <a:xfrm rot="5400000">
          <a:off x="-130296" y="1367127"/>
          <a:ext cx="1028175" cy="767581"/>
        </a:xfrm>
        <a:prstGeom prst="chevron">
          <a:avLst/>
        </a:prstGeom>
        <a:gradFill rotWithShape="0">
          <a:gsLst>
            <a:gs pos="0">
              <a:schemeClr val="accent4">
                <a:hueOff val="9201635"/>
                <a:satOff val="-2277"/>
                <a:lumOff val="4608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9201635"/>
                <a:satOff val="-2277"/>
                <a:lumOff val="4608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2" y="1620621"/>
        <a:ext cx="767581" cy="260594"/>
      </dsp:txXfrm>
    </dsp:sp>
    <dsp:sp modelId="{E1F781EE-7EDC-4E6B-938A-4A890473E737}">
      <dsp:nvSpPr>
        <dsp:cNvPr id="0" name=""/>
        <dsp:cNvSpPr/>
      </dsp:nvSpPr>
      <dsp:spPr>
        <a:xfrm rot="5400000">
          <a:off x="4191418" y="-2354707"/>
          <a:ext cx="1121376" cy="79690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9201635"/>
              <a:satOff val="-2277"/>
              <a:lumOff val="460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Нехай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суворість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вчителя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не буде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гнітючою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ласкавість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буде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розслаблива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!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latin typeface="Times New Roman" pitchFamily="18" charset="0"/>
              <a:cs typeface="Times New Roman" pitchFamily="18" charset="0"/>
            </a:rPr>
            <a:t>Ні! роздратуванню вчителя!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67582" y="1123870"/>
        <a:ext cx="7914309" cy="1011894"/>
      </dsp:txXfrm>
    </dsp:sp>
    <dsp:sp modelId="{798AC9A2-33FD-4085-A331-75CB402EF0DA}">
      <dsp:nvSpPr>
        <dsp:cNvPr id="0" name=""/>
        <dsp:cNvSpPr/>
      </dsp:nvSpPr>
      <dsp:spPr>
        <a:xfrm rot="5400000">
          <a:off x="-164481" y="2504051"/>
          <a:ext cx="1096544" cy="767581"/>
        </a:xfrm>
        <a:prstGeom prst="chevron">
          <a:avLst/>
        </a:prstGeom>
        <a:gradFill rotWithShape="0">
          <a:gsLst>
            <a:gs pos="0">
              <a:schemeClr val="accent4">
                <a:hueOff val="18403270"/>
                <a:satOff val="-4555"/>
                <a:lumOff val="921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8403270"/>
                <a:satOff val="-4555"/>
                <a:lumOff val="921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2723361"/>
        <a:ext cx="767581" cy="328963"/>
      </dsp:txXfrm>
    </dsp:sp>
    <dsp:sp modelId="{805B90A3-3CE8-47E3-B9D1-B2F2349A0CA9}">
      <dsp:nvSpPr>
        <dsp:cNvPr id="0" name=""/>
        <dsp:cNvSpPr/>
      </dsp:nvSpPr>
      <dsp:spPr>
        <a:xfrm rot="5400000">
          <a:off x="4099929" y="-1067248"/>
          <a:ext cx="1304354" cy="79690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18403270"/>
              <a:satOff val="-4555"/>
              <a:lumOff val="921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Нехай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вчитель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на похвалу не буде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надто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скупим, але й не буде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надто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щедрим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!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Нехай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вчитель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буде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доступним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викладанні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терплячим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роботі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більш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старанним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ніж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вимогливим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!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67582" y="2328772"/>
        <a:ext cx="7905377" cy="1177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8A5E6-6518-4517-82B2-2405ACDE69A8}">
      <dsp:nvSpPr>
        <dsp:cNvPr id="0" name=""/>
        <dsp:cNvSpPr/>
      </dsp:nvSpPr>
      <dsp:spPr>
        <a:xfrm>
          <a:off x="-6430072" y="-983844"/>
          <a:ext cx="7656321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E235E-DDC4-45A5-BBD1-31D1CFC74F94}">
      <dsp:nvSpPr>
        <dsp:cNvPr id="0" name=""/>
        <dsp:cNvSpPr/>
      </dsp:nvSpPr>
      <dsp:spPr>
        <a:xfrm>
          <a:off x="792092" y="403250"/>
          <a:ext cx="7844882" cy="10369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07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- не </a:t>
          </a:r>
          <a:r>
            <a:rPr lang="ru-RU" sz="220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порівнюйте</a:t>
          </a: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дитину</a:t>
          </a: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20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іншими</a:t>
          </a: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дітьми</a:t>
          </a: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- не </a:t>
          </a:r>
          <a:r>
            <a:rPr lang="ru-RU" sz="220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принижуйте</a:t>
          </a: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;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2092" y="403250"/>
        <a:ext cx="7844882" cy="1036912"/>
      </dsp:txXfrm>
    </dsp:sp>
    <dsp:sp modelId="{87B069E1-A773-4E4F-B475-D1CF56CEAAFC}">
      <dsp:nvSpPr>
        <dsp:cNvPr id="0" name=""/>
        <dsp:cNvSpPr/>
      </dsp:nvSpPr>
      <dsp:spPr>
        <a:xfrm>
          <a:off x="0" y="216025"/>
          <a:ext cx="1422158" cy="14221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780A7-BAB1-4D07-8501-0E1F8ABD39CC}">
      <dsp:nvSpPr>
        <dsp:cNvPr id="0" name=""/>
        <dsp:cNvSpPr/>
      </dsp:nvSpPr>
      <dsp:spPr>
        <a:xfrm>
          <a:off x="1224101" y="1872208"/>
          <a:ext cx="7431319" cy="14257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070" tIns="55880" rIns="55880" bIns="55880" numCol="1" spcCol="1270" anchor="ctr" anchorCtr="0">
          <a:noAutofit/>
        </a:bodyPr>
        <a:lstStyle/>
        <a:p>
          <a:pPr lvl="0" algn="l">
            <a:spcBef>
              <a:spcPct val="0"/>
            </a:spcBef>
          </a:pP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- не </a:t>
          </a:r>
          <a:r>
            <a:rPr lang="ru-RU" sz="220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загрожуйте</a:t>
          </a: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;</a:t>
          </a:r>
        </a:p>
        <a:p>
          <a:pPr lvl="0" algn="l">
            <a:spcBef>
              <a:spcPct val="0"/>
            </a:spcBef>
          </a:pP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- не </a:t>
          </a:r>
          <a:r>
            <a:rPr lang="ru-RU" sz="220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нашкодьте</a:t>
          </a: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- не </a:t>
          </a:r>
          <a:r>
            <a:rPr lang="ru-RU" sz="2200" b="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використовуйте</a:t>
          </a:r>
          <a:r>
            <a:rPr lang="ru-RU" sz="2200" b="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фізичних</a:t>
          </a:r>
          <a:r>
            <a:rPr lang="ru-RU" sz="2200" b="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покарань</a:t>
          </a:r>
          <a:r>
            <a:rPr lang="ru-RU" sz="2200" b="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;</a:t>
          </a:r>
        </a:p>
        <a:p>
          <a:pPr lvl="0" algn="l">
            <a:spcBef>
              <a:spcPct val="0"/>
            </a:spcBef>
          </a:pPr>
          <a:endParaRPr lang="ru-RU" sz="2000" kern="1200" dirty="0" smtClean="0">
            <a:solidFill>
              <a:schemeClr val="tx1"/>
            </a:solidFill>
            <a:uFillTx/>
            <a:latin typeface="Times New Roman" pitchFamily="18" charset="0"/>
            <a:cs typeface="Times New Roman" pitchFamily="18" charset="0"/>
          </a:endParaRPr>
        </a:p>
      </dsp:txBody>
      <dsp:txXfrm>
        <a:off x="1224101" y="1872208"/>
        <a:ext cx="7431319" cy="1425753"/>
      </dsp:txXfrm>
    </dsp:sp>
    <dsp:sp modelId="{CFEE5539-9BE8-4FB0-BE83-CE7959485BEF}">
      <dsp:nvSpPr>
        <dsp:cNvPr id="0" name=""/>
        <dsp:cNvSpPr/>
      </dsp:nvSpPr>
      <dsp:spPr>
        <a:xfrm>
          <a:off x="288029" y="1944217"/>
          <a:ext cx="1422158" cy="14221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A4652-7AED-4454-80D1-DF47AC783958}">
      <dsp:nvSpPr>
        <dsp:cNvPr id="0" name=""/>
        <dsp:cNvSpPr/>
      </dsp:nvSpPr>
      <dsp:spPr>
        <a:xfrm>
          <a:off x="792092" y="3773218"/>
          <a:ext cx="7844882" cy="15553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070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не </a:t>
          </a:r>
          <a:r>
            <a:rPr lang="ru-RU" sz="220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нав’язуйте</a:t>
          </a: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дітям</a:t>
          </a: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свою волю;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не </a:t>
          </a:r>
          <a:r>
            <a:rPr lang="ru-RU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зганяйте</a:t>
          </a: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свій</a:t>
          </a: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поганий</a:t>
          </a: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настрій</a:t>
          </a: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дітях</a:t>
          </a: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- не будьте </a:t>
          </a:r>
          <a:r>
            <a:rPr lang="ru-RU" sz="220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байдужими</a:t>
          </a: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20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фактів</a:t>
          </a: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недисциплінованості</a:t>
          </a: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грубості</a:t>
          </a: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по </a:t>
          </a:r>
          <a:r>
            <a:rPr lang="ru-RU" sz="220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відношенню</a:t>
          </a: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одне</a:t>
          </a:r>
          <a:r>
            <a:rPr lang="ru-RU" sz="2200" kern="120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 до одного;</a:t>
          </a: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200" b="0" kern="1200" dirty="0" smtClean="0">
            <a:solidFill>
              <a:schemeClr val="tx1"/>
            </a:solidFill>
            <a:uFillTx/>
            <a:latin typeface="Times New Roman" pitchFamily="18" charset="0"/>
            <a:cs typeface="Times New Roman" pitchFamily="18" charset="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chemeClr val="tx1"/>
            </a:solidFill>
          </a:endParaRPr>
        </a:p>
      </dsp:txBody>
      <dsp:txXfrm>
        <a:off x="792092" y="3773218"/>
        <a:ext cx="7844882" cy="1555374"/>
      </dsp:txXfrm>
    </dsp:sp>
    <dsp:sp modelId="{87E0F663-134E-4CC7-9C4E-E6BE08881DA8}">
      <dsp:nvSpPr>
        <dsp:cNvPr id="0" name=""/>
        <dsp:cNvSpPr/>
      </dsp:nvSpPr>
      <dsp:spPr>
        <a:xfrm>
          <a:off x="72003" y="3816417"/>
          <a:ext cx="1422158" cy="14221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8AB1D-41E9-4E94-A5F7-4A9EFB457C60}">
      <dsp:nvSpPr>
        <dsp:cNvPr id="0" name=""/>
        <dsp:cNvSpPr/>
      </dsp:nvSpPr>
      <dsp:spPr>
        <a:xfrm>
          <a:off x="1607112" y="0"/>
          <a:ext cx="3874681" cy="482453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6EB04-6C2D-4D6D-B4D2-F1425CEF1F1A}">
      <dsp:nvSpPr>
        <dsp:cNvPr id="0" name=""/>
        <dsp:cNvSpPr/>
      </dsp:nvSpPr>
      <dsp:spPr>
        <a:xfrm>
          <a:off x="5" y="242102"/>
          <a:ext cx="8640949" cy="9949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2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учня</a:t>
          </a:r>
          <a:r>
            <a:rPr lang="ru-RU" sz="2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як на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самоцінність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, на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розуміння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його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особистості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готовність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співпереживання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визнання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значимості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його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внутрішнього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світу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576" y="290673"/>
        <a:ext cx="8543807" cy="897837"/>
      </dsp:txXfrm>
    </dsp:sp>
    <dsp:sp modelId="{07B487B5-DA4F-4CBE-ADB7-7574BCC39FED}">
      <dsp:nvSpPr>
        <dsp:cNvPr id="0" name=""/>
        <dsp:cNvSpPr/>
      </dsp:nvSpPr>
      <dsp:spPr>
        <a:xfrm>
          <a:off x="5" y="1385177"/>
          <a:ext cx="8640949" cy="8487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 на </a:t>
          </a:r>
          <a:r>
            <a:rPr lang="ru-RU" sz="22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педагогічну</a:t>
          </a:r>
          <a:r>
            <a:rPr lang="ru-RU" sz="2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як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засіб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учня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емоційно-сприятливого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гнучкість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доцільність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методів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впливу</a:t>
          </a: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37" y="1426609"/>
        <a:ext cx="8558085" cy="765882"/>
      </dsp:txXfrm>
    </dsp:sp>
    <dsp:sp modelId="{12BF96AE-0C11-4F00-B4AF-84F8245513C4}">
      <dsp:nvSpPr>
        <dsp:cNvPr id="0" name=""/>
        <dsp:cNvSpPr/>
      </dsp:nvSpPr>
      <dsp:spPr>
        <a:xfrm>
          <a:off x="5" y="2514141"/>
          <a:ext cx="8640949" cy="9559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себе як </a:t>
          </a:r>
          <a:r>
            <a:rPr lang="ru-RU" sz="22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суб’єкта</a:t>
          </a:r>
          <a:r>
            <a:rPr lang="ru-RU" sz="2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гуманістичних</a:t>
          </a:r>
          <a:r>
            <a:rPr lang="ru-RU" sz="2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перетворень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інтерес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професійного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особистісного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самоаналізу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віра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власні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сили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прийняття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себе;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671" y="2560807"/>
        <a:ext cx="8547617" cy="862623"/>
      </dsp:txXfrm>
    </dsp:sp>
    <dsp:sp modelId="{FE3B4D05-565F-4DCD-9788-6CC2BD5F6E15}">
      <dsp:nvSpPr>
        <dsp:cNvPr id="0" name=""/>
        <dsp:cNvSpPr/>
      </dsp:nvSpPr>
      <dsp:spPr>
        <a:xfrm>
          <a:off x="5" y="3677484"/>
          <a:ext cx="8640949" cy="769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2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педагогічний</a:t>
          </a:r>
          <a:r>
            <a:rPr lang="ru-RU" sz="2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колектив</a:t>
          </a:r>
          <a:r>
            <a:rPr lang="ru-RU" sz="2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як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творче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співтовариство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бажання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допомогти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іншим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і за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необхідності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звернутися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порадою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колег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554" y="3715033"/>
        <a:ext cx="8565851" cy="694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20098-2E49-4796-9AE8-7D410EB1EDB3}">
      <dsp:nvSpPr>
        <dsp:cNvPr id="0" name=""/>
        <dsp:cNvSpPr/>
      </dsp:nvSpPr>
      <dsp:spPr>
        <a:xfrm>
          <a:off x="4039" y="949080"/>
          <a:ext cx="1939698" cy="16221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Times New Roman" pitchFamily="18" charset="0"/>
              <a:cs typeface="Times New Roman" pitchFamily="18" charset="0"/>
            </a:rPr>
            <a:t>Педагогічна майстерність</a:t>
          </a:r>
          <a:endParaRPr lang="ru-RU" sz="2000" b="1" kern="1200" dirty="0"/>
        </a:p>
      </dsp:txBody>
      <dsp:txXfrm>
        <a:off x="51550" y="996591"/>
        <a:ext cx="1844676" cy="1527106"/>
      </dsp:txXfrm>
    </dsp:sp>
    <dsp:sp modelId="{BA93A6A2-39A7-4DDD-864D-B8B7E7565EBB}">
      <dsp:nvSpPr>
        <dsp:cNvPr id="0" name=""/>
        <dsp:cNvSpPr/>
      </dsp:nvSpPr>
      <dsp:spPr>
        <a:xfrm>
          <a:off x="2061986" y="949080"/>
          <a:ext cx="2212057" cy="1701838"/>
        </a:xfrm>
        <a:prstGeom prst="roundRect">
          <a:avLst>
            <a:gd name="adj" fmla="val 10000"/>
          </a:avLst>
        </a:prstGeom>
        <a:solidFill>
          <a:schemeClr val="accent4">
            <a:hueOff val="6134423"/>
            <a:satOff val="-1518"/>
            <a:lumOff val="30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Times New Roman" pitchFamily="18" charset="0"/>
              <a:cs typeface="Times New Roman" pitchFamily="18" charset="0"/>
            </a:rPr>
            <a:t>Мовлення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11831" y="998925"/>
        <a:ext cx="2112367" cy="1602148"/>
      </dsp:txXfrm>
    </dsp:sp>
    <dsp:sp modelId="{A15ED704-533B-4AAF-8E11-A81C72F0B891}">
      <dsp:nvSpPr>
        <dsp:cNvPr id="0" name=""/>
        <dsp:cNvSpPr/>
      </dsp:nvSpPr>
      <dsp:spPr>
        <a:xfrm>
          <a:off x="4369546" y="1004583"/>
          <a:ext cx="2457312" cy="1585518"/>
        </a:xfrm>
        <a:prstGeom prst="roundRect">
          <a:avLst>
            <a:gd name="adj" fmla="val 10000"/>
          </a:avLst>
        </a:prstGeom>
        <a:solidFill>
          <a:schemeClr val="accent4">
            <a:hueOff val="12268846"/>
            <a:satOff val="-3037"/>
            <a:lumOff val="61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Times New Roman" pitchFamily="18" charset="0"/>
              <a:cs typeface="Times New Roman" pitchFamily="18" charset="0"/>
            </a:rPr>
            <a:t>Культура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15984" y="1051021"/>
        <a:ext cx="2364436" cy="1492642"/>
      </dsp:txXfrm>
    </dsp:sp>
    <dsp:sp modelId="{EC93312F-8D03-4668-9C34-6534169C9D38}">
      <dsp:nvSpPr>
        <dsp:cNvPr id="0" name=""/>
        <dsp:cNvSpPr/>
      </dsp:nvSpPr>
      <dsp:spPr>
        <a:xfrm>
          <a:off x="6964431" y="997769"/>
          <a:ext cx="1992107" cy="1593339"/>
        </a:xfrm>
        <a:prstGeom prst="roundRect">
          <a:avLst>
            <a:gd name="adj" fmla="val 10000"/>
          </a:avLst>
        </a:prstGeom>
        <a:solidFill>
          <a:schemeClr val="accent4">
            <a:hueOff val="18403270"/>
            <a:satOff val="-4555"/>
            <a:lumOff val="921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Times New Roman" pitchFamily="18" charset="0"/>
              <a:cs typeface="Times New Roman" pitchFamily="18" charset="0"/>
            </a:rPr>
            <a:t>Авторитет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11098" y="1044436"/>
        <a:ext cx="1898773" cy="15000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C5325-A547-42C8-8ABC-776148A8235B}">
      <dsp:nvSpPr>
        <dsp:cNvPr id="0" name=""/>
        <dsp:cNvSpPr/>
      </dsp:nvSpPr>
      <dsp:spPr>
        <a:xfrm rot="16200000">
          <a:off x="576063" y="-576063"/>
          <a:ext cx="3240360" cy="4392487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 </a:t>
          </a:r>
          <a:r>
            <a:rPr lang="ru-RU" sz="2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те, </a:t>
          </a: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виникає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з приходом </a:t>
          </a: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залишається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коли </a:t>
          </a: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людина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йде</a:t>
          </a:r>
          <a:r>
            <a:rPr lang="ru-RU" sz="25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5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0" y="0"/>
        <a:ext cx="4392487" cy="2430270"/>
      </dsp:txXfrm>
    </dsp:sp>
    <dsp:sp modelId="{B4A50C4D-47DC-4741-A0F1-6ED5E95BB786}">
      <dsp:nvSpPr>
        <dsp:cNvPr id="0" name=""/>
        <dsp:cNvSpPr/>
      </dsp:nvSpPr>
      <dsp:spPr>
        <a:xfrm>
          <a:off x="4392487" y="0"/>
          <a:ext cx="4392487" cy="3240360"/>
        </a:xfrm>
        <a:prstGeom prst="round1Rect">
          <a:avLst/>
        </a:prstGeom>
        <a:solidFill>
          <a:schemeClr val="accent2">
            <a:hueOff val="-1490417"/>
            <a:satOff val="9202"/>
            <a:lumOff val="-33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Зовнішній</a:t>
          </a: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аспект: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манери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хода, жести, </a:t>
          </a: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міміка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одяг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зачіска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5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92487" y="0"/>
        <a:ext cx="4392487" cy="2430270"/>
      </dsp:txXfrm>
    </dsp:sp>
    <dsp:sp modelId="{9881C8DA-7D20-4DFF-BE23-A2CECB4C9453}">
      <dsp:nvSpPr>
        <dsp:cNvPr id="0" name=""/>
        <dsp:cNvSpPr/>
      </dsp:nvSpPr>
      <dsp:spPr>
        <a:xfrm rot="10800000">
          <a:off x="0" y="3240360"/>
          <a:ext cx="4392487" cy="3240360"/>
        </a:xfrm>
        <a:prstGeom prst="round1Rect">
          <a:avLst/>
        </a:prstGeom>
        <a:solidFill>
          <a:schemeClr val="accent2">
            <a:hueOff val="-2980834"/>
            <a:satOff val="18404"/>
            <a:lumOff val="-679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Внутрішній</a:t>
          </a: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аспект: </a:t>
          </a: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інтелект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помисли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ерудиція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духовність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інтереси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5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4050450"/>
        <a:ext cx="4392487" cy="2430270"/>
      </dsp:txXfrm>
    </dsp:sp>
    <dsp:sp modelId="{93E112B1-6021-478A-9CFC-9011F724E243}">
      <dsp:nvSpPr>
        <dsp:cNvPr id="0" name=""/>
        <dsp:cNvSpPr/>
      </dsp:nvSpPr>
      <dsp:spPr>
        <a:xfrm rot="5400000">
          <a:off x="4968551" y="2664296"/>
          <a:ext cx="3240360" cy="4392487"/>
        </a:xfrm>
        <a:prstGeom prst="round1Rect">
          <a:avLst/>
        </a:prstGeom>
        <a:solidFill>
          <a:schemeClr val="accent2">
            <a:hueOff val="-4471251"/>
            <a:satOff val="27606"/>
            <a:lumOff val="-1019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Процесуальний</a:t>
          </a: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аспект: 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темперамент, темп, </a:t>
          </a: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пластичність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5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емоції</a:t>
          </a:r>
          <a:r>
            <a:rPr lang="ru-RU" sz="2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5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392488" y="4050449"/>
        <a:ext cx="4392487" cy="2430270"/>
      </dsp:txXfrm>
    </dsp:sp>
    <dsp:sp modelId="{445A7422-DA7E-4626-B277-2EECE376F9E9}">
      <dsp:nvSpPr>
        <dsp:cNvPr id="0" name=""/>
        <dsp:cNvSpPr/>
      </dsp:nvSpPr>
      <dsp:spPr>
        <a:xfrm>
          <a:off x="1872205" y="2016224"/>
          <a:ext cx="5040564" cy="244827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ІМІДЖ ПЕДАГОГА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емоційно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забарвлений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образ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сприйняття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вчителя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свідомості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вихованців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колег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оточення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в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масовій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свідомості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При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формуванні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іміджу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вчителя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реальні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якості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тісно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переплітаються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тими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приписуються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йому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оточуючими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1720" y="2135739"/>
        <a:ext cx="4801534" cy="2209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F8A-3D4E-4103-87AB-3E23468044AC}" type="datetimeFigureOut">
              <a:rPr lang="ru-RU" smtClean="0"/>
              <a:t>вт 27.10.20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4A85-0FAB-478A-935E-950594DFC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F8A-3D4E-4103-87AB-3E23468044AC}" type="datetimeFigureOut">
              <a:rPr lang="ru-RU" smtClean="0"/>
              <a:t>вт 27.10.20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4A85-0FAB-478A-935E-950594DFC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F8A-3D4E-4103-87AB-3E23468044AC}" type="datetimeFigureOut">
              <a:rPr lang="ru-RU" smtClean="0"/>
              <a:t>вт 27.10.20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4A85-0FAB-478A-935E-950594DFC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F8A-3D4E-4103-87AB-3E23468044AC}" type="datetimeFigureOut">
              <a:rPr lang="ru-RU" smtClean="0"/>
              <a:t>вт 27.10.20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4A85-0FAB-478A-935E-950594DFC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F8A-3D4E-4103-87AB-3E23468044AC}" type="datetimeFigureOut">
              <a:rPr lang="ru-RU" smtClean="0"/>
              <a:t>вт 27.10.20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4A85-0FAB-478A-935E-950594DFC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F8A-3D4E-4103-87AB-3E23468044AC}" type="datetimeFigureOut">
              <a:rPr lang="ru-RU" smtClean="0"/>
              <a:t>вт 27.10.20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4A85-0FAB-478A-935E-950594DFC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F8A-3D4E-4103-87AB-3E23468044AC}" type="datetimeFigureOut">
              <a:rPr lang="ru-RU" smtClean="0"/>
              <a:t>вт 27.10.20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4A85-0FAB-478A-935E-950594DFC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F8A-3D4E-4103-87AB-3E23468044AC}" type="datetimeFigureOut">
              <a:rPr lang="ru-RU" smtClean="0"/>
              <a:t>вт 27.10.20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4A85-0FAB-478A-935E-950594DFC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F8A-3D4E-4103-87AB-3E23468044AC}" type="datetimeFigureOut">
              <a:rPr lang="ru-RU" smtClean="0"/>
              <a:t>вт 27.10.20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4A85-0FAB-478A-935E-950594DFC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F8A-3D4E-4103-87AB-3E23468044AC}" type="datetimeFigureOut">
              <a:rPr lang="ru-RU" smtClean="0"/>
              <a:t>вт 27.10.20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4A85-0FAB-478A-935E-950594DFC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BF8A-3D4E-4103-87AB-3E23468044AC}" type="datetimeFigureOut">
              <a:rPr lang="ru-RU" smtClean="0"/>
              <a:t>вт 27.10.20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4A85-0FAB-478A-935E-950594DFCDB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4BDBF8A-3D4E-4103-87AB-3E23468044AC}" type="datetimeFigureOut">
              <a:rPr lang="ru-RU" smtClean="0"/>
              <a:t>вт 27.10.20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0554A85-0FAB-478A-935E-950594DFCD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7040" y="2018586"/>
            <a:ext cx="7857976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Моральні аспекти професійної діяльності педагога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Педагогічна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етика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складова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-рамки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педагога </a:t>
            </a: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професіонала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«ікона стилю» </a:t>
            </a:r>
            <a:endParaRPr lang="uk-UA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здобувача </a:t>
            </a:r>
            <a:r>
              <a:rPr lang="uk-UA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освіти.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60648"/>
            <a:ext cx="7488832" cy="1477328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-ЛАБОРАТОРІЯ </a:t>
            </a:r>
          </a:p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МОРАЛЬНО-ЕТИЧНІ </a:t>
            </a:r>
          </a:p>
          <a:p>
            <a:pPr algn="ctr"/>
            <a:r>
              <a:rPr lang="uk-UA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КОМПЕТЕНТНОСТІ ПЕДАГОГА»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едагогічний склад. Черкаська загальноосвітня школа І-ІІІ ступенів №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33" y="3364260"/>
            <a:ext cx="2446724" cy="35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8769" y="5445224"/>
            <a:ext cx="6542755" cy="1152128"/>
          </a:xfrm>
        </p:spPr>
        <p:txBody>
          <a:bodyPr/>
          <a:lstStyle/>
          <a:p>
            <a:pPr algn="r"/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Виступ підготувала: 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практичний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психолог, класний керівник 5-Б класу, КЗШ №119 КМР ДО</a:t>
            </a:r>
            <a:b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Бєкєтова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Зоя Олександрівна</a:t>
            </a:r>
            <a:endParaRPr lang="ru-RU" sz="2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9588833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ідеальний вчитель\dc4f2f9d771ca3f0cc5aba04102dfb9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792603" cy="519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5157861" cy="1107996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Постаючи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класом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педагог </a:t>
            </a:r>
          </a:p>
          <a:p>
            <a:pPr algn="ctr"/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впевнений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гідний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ln w="5080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G:\ідеальний вчитель\uchilka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4338482" cy="28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8753" y="5636072"/>
            <a:ext cx="8325005" cy="1107996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секрет,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хочуть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приємною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зовнішністю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елегантно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одягненого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охайного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з модною </a:t>
            </a:r>
            <a:r>
              <a:rPr lang="ru-RU" sz="2200" b="1" dirty="0" err="1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зачіскою</a:t>
            </a:r>
            <a:r>
              <a:rPr lang="ru-RU" sz="22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хорошими манерами.</a:t>
            </a:r>
            <a:endParaRPr lang="ru-RU" sz="2200" b="1" dirty="0">
              <a:ln w="5080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ідеальний вчитель\IMG_5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17" y="260648"/>
            <a:ext cx="2635402" cy="395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6834" y="4437112"/>
            <a:ext cx="8784975" cy="769441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2200" b="1" dirty="0" smtClean="0">
                <a:ln w="50800"/>
                <a:latin typeface="Times New Roman" pitchFamily="18" charset="0"/>
                <a:cs typeface="Times New Roman" pitchFamily="18" charset="0"/>
              </a:rPr>
              <a:t> повинен бути </a:t>
            </a:r>
            <a:r>
              <a:rPr lang="ru-RU" sz="22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сучасним</a:t>
            </a:r>
            <a:r>
              <a:rPr lang="ru-RU" sz="2200" b="1" dirty="0" smtClean="0">
                <a:ln w="5080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стильним</a:t>
            </a:r>
            <a:r>
              <a:rPr lang="ru-RU" sz="2200" b="1" dirty="0" smtClean="0">
                <a:ln w="50800"/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2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діловим</a:t>
            </a:r>
            <a:r>
              <a:rPr lang="ru-RU" sz="2200" b="1" dirty="0" smtClean="0">
                <a:ln w="50800"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2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sz="22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2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sz="22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пастельним</a:t>
            </a:r>
            <a:r>
              <a:rPr lang="ru-RU" sz="2200" b="1" dirty="0" smtClean="0">
                <a:ln w="5080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спокійним</a:t>
            </a:r>
            <a:r>
              <a:rPr lang="ru-RU" sz="22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50800"/>
                <a:latin typeface="Times New Roman" pitchFamily="18" charset="0"/>
                <a:cs typeface="Times New Roman" pitchFamily="18" charset="0"/>
              </a:rPr>
              <a:t>кольорам</a:t>
            </a:r>
            <a:r>
              <a:rPr lang="ru-RU" sz="2200" b="1" dirty="0" smtClean="0">
                <a:ln w="50800"/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:\ідеальний вчитель\pravila-ofisnogo-dress-k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4938125" cy="370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5517232"/>
            <a:ext cx="7951808" cy="769441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Зачіска</a:t>
            </a:r>
            <a:r>
              <a:rPr lang="ru-RU" sz="22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повинна </a:t>
            </a:r>
          </a:p>
          <a:p>
            <a:pPr algn="ctr"/>
            <a:r>
              <a:rPr lang="ru-RU" sz="22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200" b="1" dirty="0" err="1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бентежити</a:t>
            </a:r>
            <a:r>
              <a:rPr lang="ru-RU" sz="22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2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а </a:t>
            </a:r>
            <a:r>
              <a:rPr lang="ru-RU" sz="2200" b="1" dirty="0" err="1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прикрашати</a:t>
            </a:r>
            <a:r>
              <a:rPr lang="ru-RU" sz="22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педагога.</a:t>
            </a:r>
            <a:endParaRPr lang="ru-RU" sz="2200" b="1" dirty="0">
              <a:ln w="5080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033196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Усміхнений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привітний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вираз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очей і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мімічні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м’язи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передають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внутрішнє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тепло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одекс честі вчителя | Ваш психолог Московченко Валент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95203"/>
            <a:ext cx="563732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5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1170" y="116632"/>
            <a:ext cx="8190681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ВАЖЛИВІ ПОКАЗНИКИ МОВНОЇ КУЛЬТУРИ ПЕДАГОГА: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030" y="908720"/>
            <a:ext cx="8640960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змістовність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логічність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точність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ясність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стислість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простота,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емоційна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виразність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яскравість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образність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барвистість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мовлення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вимова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вільне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оперування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словом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фонетична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виразність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інтонаційна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різноманітність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чітка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дикція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логічних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наголосів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психологічних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пауз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взаємовідповідність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тоном,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словами, жестами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мімікою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УВАГА!!! | Настасівська громад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8" r="16586"/>
          <a:stretch/>
        </p:blipFill>
        <p:spPr bwMode="auto">
          <a:xfrm>
            <a:off x="7232805" y="1628800"/>
            <a:ext cx="167418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8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40668"/>
            <a:ext cx="8190681" cy="1260140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ПРАКТИЧНА ЧАСТИНА 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«ЗМІСТ ВИЗНАЧАЄ ФОРМУ»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NG - воздушные шарики | Самодельные открытки на день рождения, С днем  рождения, Рубр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97" y="1844824"/>
            <a:ext cx="607084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960" y="332656"/>
            <a:ext cx="5789369" cy="1368152"/>
          </a:xfrm>
          <a:solidFill>
            <a:srgbClr val="FFFF99"/>
          </a:solidFill>
          <a:effectLst>
            <a:softEdge rad="63500"/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МАЛЮНКОВИЙ ТЕСТ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«ТРИ ТВАРИНИ»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ukr.media/static/ba/aimg/3/2/8/32893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73615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940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Кішка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незалежна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сексуальна,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вільнодумна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лідер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Ведмідь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глибокий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мрійник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тихий,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спокійний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Мавпа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впевнений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забавний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практичний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універсальний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Собака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лояльний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доброзичливий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хоробрий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скромний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Миша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працьовитий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надійний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скромний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сором'язливий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покірний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Кролик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скромний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хитрий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швидкий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нервовий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Єнот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відповідальний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скептик,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інтелектуал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Слон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упевнений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спокійний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постійний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впертий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Лев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сильний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терпеливий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запевнень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спокійний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сімейний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Лисиця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гарний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смак,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мислячий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організований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хитрий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Зебра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ідеалістичний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постійний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самозакоханий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Тигр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сильний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витончений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авторитетний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непередбачуваний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Панда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ніжний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турботливий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мрійливий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Жираф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впевнений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витончений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сором'язливий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79"/>
            <a:ext cx="8856983" cy="6006453"/>
          </a:xfrm>
        </p:spPr>
      </p:pic>
    </p:spTree>
    <p:extLst>
      <p:ext uri="{BB962C8B-B14F-4D97-AF65-F5344CB8AC3E}">
        <p14:creationId xmlns:p14="http://schemas.microsoft.com/office/powerpoint/2010/main" val="12415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ед. такт.решетова е.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5"/>
          <a:stretch/>
        </p:blipFill>
        <p:spPr bwMode="auto">
          <a:xfrm>
            <a:off x="179513" y="379537"/>
            <a:ext cx="8848688" cy="626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889180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Гуманізація і демократизація, як пріоритетні напрями розвитку освіти в українському суспільстві, висувають найвищі вимоги до професійного рівня вчителя, його людського сумління та відповідальності.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7848872" cy="4608512"/>
          </a:xfrm>
          <a:solidFill>
            <a:srgbClr val="CCCC00"/>
          </a:solidFill>
          <a:ln w="28575"/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СКЛАДОВІ ПРОФЕСІЙНОЇ КОМПЕТЕНТНОСТІ: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Комунікативна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Продуктивна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Автономізація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Моральна (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етична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Психологічна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Предметна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АКМЕОЛОГІЯ ТА ПІДВИЩЕННЯ ЯКОСТІ ОСВІТИ (Посібник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0160"/>
            <a:ext cx="2160240" cy="270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3528391" cy="92447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КУВШИН ЕМОЦІЙ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анимации для презентации человечки png » PNG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r="19422"/>
          <a:stretch/>
        </p:blipFill>
        <p:spPr bwMode="auto">
          <a:xfrm>
            <a:off x="683568" y="2276872"/>
            <a:ext cx="2232248" cy="372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одительское собрание - практикум в подготовительной групп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5260486" cy="629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640960" cy="584775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- ЖІНКА, ДРУЖИНА, МАТИ...» </a:t>
            </a:r>
          </a:p>
        </p:txBody>
      </p:sp>
      <p:pic>
        <p:nvPicPr>
          <p:cNvPr id="6146" name="Picture 2" descr="Поради педагогу для зняття напруг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21165" r="10572" b="392"/>
          <a:stretch/>
        </p:blipFill>
        <p:spPr bwMode="auto">
          <a:xfrm>
            <a:off x="848938" y="1555279"/>
            <a:ext cx="7446124" cy="470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Белый человечек в красном развивающемся плаще | Шаблоны презентаций |  Шаблоны презентаций PowerPoint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20" y="5301208"/>
            <a:ext cx="1326393" cy="176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88640"/>
            <a:ext cx="6480720" cy="584775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ТЕХНІКА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«7 –П»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077" y="777260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Піймай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схопи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емоцію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наприкл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злість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Жест: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руками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вхопити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фіксація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переживання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розпізнання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Продихати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негативну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емоцію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Жест: руки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животі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глибоке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заспокійливий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водички.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прохолодна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прийти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Потягнутися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розтягнутися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потягнутися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гори,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витягнути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ноги, руки.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потягування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розтягування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зменшує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м’язову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напругу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послаблює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емоцію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Подумай,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проаналізуй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! Жест: руки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покласти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маківку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Подумки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―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зараз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?, ―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емоція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?, ―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 хочу?,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― Як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вчиню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разу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аналогічній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Поклади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позитив,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наповни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емоцією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Подумайте, яку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емоцію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хотіли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переживати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наповніть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Жест: руки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природа не любить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порожнечі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звільнене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негативної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заповнити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позитивом.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Подякуй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! Разом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долоні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подякувати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здобувати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позитивного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вдячними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43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абір &quot;Емоції&quot;: продажа, цена в Луцке. оборудование и приборы для обучения  от &quot;Плахта О.П. ФОП&quot; - 9801694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996952"/>
            <a:ext cx="473907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20578"/>
            <a:ext cx="8064896" cy="800219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ВПРАВА «САМОКОНТРОЛЬ ЗОВНІШНЬОГО </a:t>
            </a:r>
          </a:p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ВИРАЗУ ЕМОЦІЙ»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28685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Згадуємо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ситуацію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відчували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сильну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емоційну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напругу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стан (позу,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міміку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, жести), у думках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зображуємо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самоконтроля:</a:t>
            </a:r>
            <a:r>
              <a:rPr lang="ru-RU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виглядає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Як я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сиджу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Як я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дихаю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8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43" y="404664"/>
            <a:ext cx="88569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Притча про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щастя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Якось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ішов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дорогою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мудрець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Милувався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красою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тішився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життям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і ось,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стрівся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згорбившись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тягнув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велетенський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тягар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Навіщо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прирікаєш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себе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страждання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 - запитав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мудрець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страждаю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заради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онуків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відповів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прадід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усе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страждав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заради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діда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страждав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заради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батька. І 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готовий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усе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страждати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онуки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щасливими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-А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щасливий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твоїй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 – запитав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мудрець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онуки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доконче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щасливі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відказав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нещасний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>
              <a:buFontTx/>
              <a:buChar char="-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Неписьменний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навчить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читати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кротові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виховати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орла,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мовив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мудрець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Спершу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навчися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сам бути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щасливим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зможеш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ощасливити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онуків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53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010830" cy="665044"/>
          </a:xfrm>
          <a:solidFill>
            <a:srgbClr val="FFFF99"/>
          </a:solidFill>
          <a:effectLst>
            <a:softEdge rad="63500"/>
          </a:effectLst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промінь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зняти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втому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стабілізувати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стан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Займіть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зручну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позу.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Уявіть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вашої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верхній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світлий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промінь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послідовно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рухається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згори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вниз.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Промінь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освітлює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шию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плечі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руки теплим,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розслабленим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світлом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Промінь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проходячи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вниз,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розгладжує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зморшки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У вас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зникає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напруження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голові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розслаблюються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зморшки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лобі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опускаються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брови, 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охолоджуються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послаблюється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напруга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кутиках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губ,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опускаються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плечі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вивільнюється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шия.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промінь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формує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зовнішність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спокійної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вільної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задоволеної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собою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життям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Виконайте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вправу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згори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вниз.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Закінчуйте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вправу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словами: «Я став (стала) новою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! Я став (стала)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сильним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спокійним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стабільнішим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! Я все буду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добре!»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Наклейка луч солнц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66770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2088233"/>
          </a:xfrm>
          <a:solidFill>
            <a:srgbClr val="FFFF99"/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забуваємо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наповнені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ділимося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оточуючими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те і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транслюємо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Всесвіт</a:t>
            </a:r>
            <a:r>
              <a:rPr lang="ru-RU" sz="3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Повчальна притча про сенс прощення | Тут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7"/>
          <a:stretch/>
        </p:blipFill>
        <p:spPr bwMode="auto">
          <a:xfrm>
            <a:off x="1043608" y="2533098"/>
            <a:ext cx="6912768" cy="408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2" y="692696"/>
            <a:ext cx="8819544" cy="5760640"/>
          </a:xfrm>
        </p:spPr>
      </p:pic>
    </p:spTree>
    <p:extLst>
      <p:ext uri="{BB962C8B-B14F-4D97-AF65-F5344CB8AC3E}">
        <p14:creationId xmlns:p14="http://schemas.microsoft.com/office/powerpoint/2010/main" val="31271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Педагогічна етика в роботі педагога ЗДО, взаємодія суб'єктів освітнього  проце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5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411559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Моральна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регуляція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специфічній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диференціації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моральних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норм на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-заборони,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рамки,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норми-зразки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такій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градації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стримувальний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стимулюючий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моменти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0668" y="1916832"/>
            <a:ext cx="8928992" cy="1008112"/>
          </a:xfrm>
          <a:solidFill>
            <a:srgbClr val="FFFF99"/>
          </a:solidFill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НОРМИ-РАМКИ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допустимої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вільної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педагога.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НОРМИ-РАМКИ ВИКОНУЮТЬ ФУНКЦІЮ ОБОВ’ЯЗКУ.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78337879"/>
              </p:ext>
            </p:extLst>
          </p:nvPr>
        </p:nvGraphicFramePr>
        <p:xfrm>
          <a:off x="179512" y="2996952"/>
          <a:ext cx="8736632" cy="3763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4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4608512" cy="706727"/>
          </a:xfrm>
          <a:solidFill>
            <a:srgbClr val="FFFF99"/>
          </a:solidFill>
          <a:effectLst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Педагогічні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табу: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189632"/>
              </p:ext>
            </p:extLst>
          </p:nvPr>
        </p:nvGraphicFramePr>
        <p:xfrm>
          <a:off x="107504" y="980728"/>
          <a:ext cx="87129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3140968"/>
            <a:ext cx="463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5790" y="1412776"/>
            <a:ext cx="463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5790" y="5013176"/>
            <a:ext cx="463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8" descr="Критерії оцінювання в школі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6001"/>
            <a:ext cx="230425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706221"/>
              </p:ext>
            </p:extLst>
          </p:nvPr>
        </p:nvGraphicFramePr>
        <p:xfrm>
          <a:off x="287524" y="1700808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188640"/>
            <a:ext cx="8856984" cy="1446550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Етичні виміри педагога віддзеркалюють його систему </a:t>
            </a:r>
            <a:endParaRPr lang="uk-UA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суб’єкт-суб’єктного 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ставлення до сутності власної професії, до учасників педагогічної взаємодії, впливають на формування відповідних установок. А саме: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6768752" cy="1837663"/>
          </a:xfr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вчителем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зразків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стереотипного </a:t>
            </a:r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діагностика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і проблем,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помилкових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шлях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самовдосконалення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АКМЕОЛОГІЯ ТА ПІДВИЩЕННЯ ЯКОСТІ ОСВІТИ (Посібник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75" y="0"/>
            <a:ext cx="2597274" cy="25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348880"/>
            <a:ext cx="87521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Рефлексія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педагогом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переконань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станів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усвідомити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стимулює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ситуацію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вдосконалити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себе.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ОРІЄНТИРАМИ ЦЬОГО ПРОЦЕСУ МОЖУТЬ БУТИ ТАКІ ЗРАЗКИ ЕТИЧНОЇ ПОВЕДІНКИ ВЧИТЕЛЯ:</a:t>
            </a:r>
          </a:p>
          <a:p>
            <a:pPr marL="342900" lvl="0" indent="-342900" algn="ctr">
              <a:buFont typeface="Wingdings" pitchFamily="2" charset="2"/>
              <a:buChar char="Ø"/>
            </a:pP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роздратування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емоційна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стриманість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ctr">
              <a:buFont typeface="Wingdings" pitchFamily="2" charset="2"/>
              <a:buChar char="Ø"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позитивна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відкритість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суб’єкта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ctr">
              <a:buFont typeface="Wingdings" pitchFamily="2" charset="2"/>
              <a:buChar char="Ø"/>
            </a:pP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терпимість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до думки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ctr">
              <a:buFont typeface="Wingdings" pitchFamily="2" charset="2"/>
              <a:buChar char="Ø"/>
            </a:pP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організаційних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дисциплінарними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ctr">
              <a:buFont typeface="Wingdings" pitchFamily="2" charset="2"/>
              <a:buChar char="Ø"/>
            </a:pP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суб’єктів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напруженості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ctr">
              <a:buFont typeface="Wingdings" pitchFamily="2" charset="2"/>
              <a:buChar char="Ø"/>
            </a:pP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активних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реагування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реактивними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52783454"/>
              </p:ext>
            </p:extLst>
          </p:nvPr>
        </p:nvGraphicFramePr>
        <p:xfrm>
          <a:off x="180000" y="526581"/>
          <a:ext cx="8964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</p:spPr>
        <p:txBody>
          <a:bodyPr>
            <a:normAutofit/>
          </a:bodyPr>
          <a:lstStyle/>
          <a:p>
            <a:pPr algn="ctr"/>
            <a:r>
              <a:rPr lang="uk-UA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ПРОФЕСІЙНО   ВАЖЛИВІ   ЯКОСТІ   ПЕДАГОГА</a:t>
            </a:r>
            <a:endParaRPr lang="ru-RU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929190" y="5357826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429388" y="5429264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081590" y="5510226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800156" y="3171836"/>
            <a:ext cx="545785" cy="5000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440521" y="3184168"/>
            <a:ext cx="545785" cy="50006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046511" y="3184168"/>
            <a:ext cx="545785" cy="50006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27584" y="3184168"/>
            <a:ext cx="545785" cy="500066"/>
          </a:xfrm>
          <a:prstGeom prst="down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933056"/>
            <a:ext cx="8501122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Імідж педагога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295912"/>
            <a:ext cx="8501122" cy="428628"/>
          </a:xfrm>
          <a:prstGeom prst="rect">
            <a:avLst/>
          </a:prstGeom>
          <a:solidFill>
            <a:srgbClr val="CFEC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Імідж навчального закладу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206800" y="4509120"/>
            <a:ext cx="545785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1537</TotalTime>
  <Words>1475</Words>
  <Application>Microsoft Office PowerPoint</Application>
  <PresentationFormat>Экран (4:3)</PresentationFormat>
  <Paragraphs>148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Spring</vt:lpstr>
      <vt:lpstr>Виступ підготувала: практичний психолог, класний керівник 5-Б класу, КЗШ №119 КМР ДО Бєкєтова Зоя Олександрівна</vt:lpstr>
      <vt:lpstr>Гуманізація і демократизація, як пріоритетні напрями розвитку освіти в українському суспільстві, висувають найвищі вимоги до професійного рівня вчителя, його людського сумління та відповідальності. </vt:lpstr>
      <vt:lpstr>Презентация PowerPoint</vt:lpstr>
      <vt:lpstr>Презентация PowerPoint</vt:lpstr>
      <vt:lpstr>Моральна регуляція педагогічної діяльності здійснюється завдяки специфічній диференціації моральних норм на норми-заборони, норми-рамки, норми-зразки. У такій градації норм міститься стримувальний і стимулюючий моменти. </vt:lpstr>
      <vt:lpstr>Педагогічні табу:</vt:lpstr>
      <vt:lpstr>Презентация PowerPoint</vt:lpstr>
      <vt:lpstr>Презентация PowerPoint</vt:lpstr>
      <vt:lpstr>ПРОФЕСІЙНО   ВАЖЛИВІ   ЯКОСТІ   ПЕДАГОГА</vt:lpstr>
      <vt:lpstr>Презентация PowerPoint</vt:lpstr>
      <vt:lpstr>Презентация PowerPoint</vt:lpstr>
      <vt:lpstr>Презентация PowerPoint</vt:lpstr>
      <vt:lpstr>Усміхнений привітний вираз очей і мімічні м’язи обличчя передають саме внутрішнє тепло особистості</vt:lpstr>
      <vt:lpstr>Презентация PowerPoint</vt:lpstr>
      <vt:lpstr>Презентация PowerPoint</vt:lpstr>
      <vt:lpstr>МАЛЮНКОВИЙ ТЕСТ  «ТРИ ТВАРИНИ»</vt:lpstr>
      <vt:lpstr>Презентация PowerPoint</vt:lpstr>
      <vt:lpstr>Презентация PowerPoint</vt:lpstr>
      <vt:lpstr>Презентация PowerPoint</vt:lpstr>
      <vt:lpstr>КУВШИН ЕМОЦІЙ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Вправа «Внутрішній промінь»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118</cp:revision>
  <dcterms:created xsi:type="dcterms:W3CDTF">2018-01-09T13:38:28Z</dcterms:created>
  <dcterms:modified xsi:type="dcterms:W3CDTF">2020-10-27T17:32:33Z</dcterms:modified>
</cp:coreProperties>
</file>